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671" r:id="rId2"/>
    <p:sldId id="1306" r:id="rId3"/>
    <p:sldId id="1305" r:id="rId4"/>
    <p:sldId id="1308" r:id="rId5"/>
    <p:sldId id="1309" r:id="rId6"/>
    <p:sldId id="1310" r:id="rId7"/>
    <p:sldId id="1311" r:id="rId8"/>
    <p:sldId id="1312" r:id="rId9"/>
    <p:sldId id="1316" r:id="rId10"/>
    <p:sldId id="1307" r:id="rId11"/>
    <p:sldId id="1371" r:id="rId12"/>
    <p:sldId id="1315" r:id="rId13"/>
    <p:sldId id="1317" r:id="rId14"/>
    <p:sldId id="1318" r:id="rId15"/>
    <p:sldId id="1319" r:id="rId16"/>
    <p:sldId id="1314" r:id="rId17"/>
    <p:sldId id="1321" r:id="rId18"/>
    <p:sldId id="1322" r:id="rId19"/>
    <p:sldId id="1323" r:id="rId20"/>
    <p:sldId id="1324" r:id="rId21"/>
    <p:sldId id="1326" r:id="rId22"/>
    <p:sldId id="1325" r:id="rId23"/>
    <p:sldId id="1327" r:id="rId24"/>
    <p:sldId id="1328" r:id="rId25"/>
    <p:sldId id="1329" r:id="rId26"/>
    <p:sldId id="1359" r:id="rId27"/>
    <p:sldId id="1372" r:id="rId28"/>
    <p:sldId id="1331" r:id="rId29"/>
    <p:sldId id="1332" r:id="rId30"/>
    <p:sldId id="1333" r:id="rId31"/>
    <p:sldId id="1334" r:id="rId32"/>
    <p:sldId id="1335" r:id="rId33"/>
    <p:sldId id="1360" r:id="rId34"/>
    <p:sldId id="1361" r:id="rId35"/>
    <p:sldId id="1304" r:id="rId36"/>
    <p:sldId id="1256" r:id="rId37"/>
  </p:sldIdLst>
  <p:sldSz cx="11522075" cy="7200900"/>
  <p:notesSz cx="6858000" cy="9144000"/>
  <p:custDataLst>
    <p:tags r:id="rId39"/>
  </p:custDataLst>
  <p:defaultTextStyle>
    <a:defPPr>
      <a:defRPr lang="zh-CN"/>
    </a:defPPr>
    <a:lvl1pPr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1pPr>
    <a:lvl2pPr marL="533400" indent="-76200"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2pPr>
    <a:lvl3pPr marL="1069975" indent="-155575"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3pPr>
    <a:lvl4pPr marL="1603375" indent="-231775"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4pPr>
    <a:lvl5pPr marL="2139950" indent="-311150" algn="l" defTabSz="1069975" rtl="0" fontAlgn="base">
      <a:spcBef>
        <a:spcPct val="0"/>
      </a:spcBef>
      <a:spcAft>
        <a:spcPct val="0"/>
      </a:spcAft>
      <a:defRPr sz="21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1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9">
          <p15:clr>
            <a:srgbClr val="A4A3A4"/>
          </p15:clr>
        </p15:guide>
        <p15:guide id="2" pos="3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313E"/>
    <a:srgbClr val="0945A5"/>
    <a:srgbClr val="800000"/>
    <a:srgbClr val="760000"/>
    <a:srgbClr val="663300"/>
    <a:srgbClr val="660033"/>
    <a:srgbClr val="C4BD97"/>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16" autoAdjust="0"/>
    <p:restoredTop sz="96863" autoAdjust="0"/>
  </p:normalViewPr>
  <p:slideViewPr>
    <p:cSldViewPr>
      <p:cViewPr varScale="1">
        <p:scale>
          <a:sx n="49" d="100"/>
          <a:sy n="49" d="100"/>
        </p:scale>
        <p:origin x="998" y="43"/>
      </p:cViewPr>
      <p:guideLst>
        <p:guide orient="horz" pos="2299"/>
        <p:guide pos="361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7DC4F284-778A-4338-A81F-BF21EDB254F7}" type="datetimeFigureOut">
              <a:rPr lang="zh-CN" altLang="en-US"/>
              <a:t>2020/3/17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FE7925B-16F0-4147-8399-55467920982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1069975" rtl="0" fontAlgn="base">
      <a:spcBef>
        <a:spcPct val="30000"/>
      </a:spcBef>
      <a:spcAft>
        <a:spcPct val="0"/>
      </a:spcAft>
      <a:defRPr sz="1400" kern="1200">
        <a:solidFill>
          <a:schemeClr val="tx1"/>
        </a:solidFill>
        <a:latin typeface="+mn-lt"/>
        <a:ea typeface="+mn-ea"/>
        <a:cs typeface="+mn-cs"/>
      </a:defRPr>
    </a:lvl1pPr>
    <a:lvl2pPr marL="533400" algn="l" defTabSz="1069975" rtl="0" fontAlgn="base">
      <a:spcBef>
        <a:spcPct val="30000"/>
      </a:spcBef>
      <a:spcAft>
        <a:spcPct val="0"/>
      </a:spcAft>
      <a:defRPr sz="1400" kern="1200">
        <a:solidFill>
          <a:schemeClr val="tx1"/>
        </a:solidFill>
        <a:latin typeface="+mn-lt"/>
        <a:ea typeface="+mn-ea"/>
        <a:cs typeface="+mn-cs"/>
      </a:defRPr>
    </a:lvl2pPr>
    <a:lvl3pPr marL="1069975" algn="l" defTabSz="1069975" rtl="0" fontAlgn="base">
      <a:spcBef>
        <a:spcPct val="30000"/>
      </a:spcBef>
      <a:spcAft>
        <a:spcPct val="0"/>
      </a:spcAft>
      <a:defRPr sz="1400" kern="1200">
        <a:solidFill>
          <a:schemeClr val="tx1"/>
        </a:solidFill>
        <a:latin typeface="+mn-lt"/>
        <a:ea typeface="+mn-ea"/>
        <a:cs typeface="+mn-cs"/>
      </a:defRPr>
    </a:lvl3pPr>
    <a:lvl4pPr marL="1603375" algn="l" defTabSz="1069975" rtl="0" fontAlgn="base">
      <a:spcBef>
        <a:spcPct val="30000"/>
      </a:spcBef>
      <a:spcAft>
        <a:spcPct val="0"/>
      </a:spcAft>
      <a:defRPr sz="1400" kern="1200">
        <a:solidFill>
          <a:schemeClr val="tx1"/>
        </a:solidFill>
        <a:latin typeface="+mn-lt"/>
        <a:ea typeface="+mn-ea"/>
        <a:cs typeface="+mn-cs"/>
      </a:defRPr>
    </a:lvl4pPr>
    <a:lvl5pPr marL="2139950" algn="l" defTabSz="1069975" rtl="0" fontAlgn="base">
      <a:spcBef>
        <a:spcPct val="30000"/>
      </a:spcBef>
      <a:spcAft>
        <a:spcPct val="0"/>
      </a:spcAft>
      <a:defRPr sz="1400" kern="1200">
        <a:solidFill>
          <a:schemeClr val="tx1"/>
        </a:solidFill>
        <a:latin typeface="+mn-lt"/>
        <a:ea typeface="+mn-ea"/>
        <a:cs typeface="+mn-cs"/>
      </a:defRPr>
    </a:lvl5pPr>
    <a:lvl6pPr marL="2674620" algn="l" defTabSz="1069975" rtl="0" eaLnBrk="1" latinLnBrk="0" hangingPunct="1">
      <a:defRPr sz="1400" kern="1200">
        <a:solidFill>
          <a:schemeClr val="tx1"/>
        </a:solidFill>
        <a:latin typeface="+mn-lt"/>
        <a:ea typeface="+mn-ea"/>
        <a:cs typeface="+mn-cs"/>
      </a:defRPr>
    </a:lvl6pPr>
    <a:lvl7pPr marL="3209290" algn="l" defTabSz="1069975" rtl="0" eaLnBrk="1" latinLnBrk="0" hangingPunct="1">
      <a:defRPr sz="1400" kern="1200">
        <a:solidFill>
          <a:schemeClr val="tx1"/>
        </a:solidFill>
        <a:latin typeface="+mn-lt"/>
        <a:ea typeface="+mn-ea"/>
        <a:cs typeface="+mn-cs"/>
      </a:defRPr>
    </a:lvl7pPr>
    <a:lvl8pPr marL="3744595" algn="l" defTabSz="1069975" rtl="0" eaLnBrk="1" latinLnBrk="0" hangingPunct="1">
      <a:defRPr sz="1400" kern="1200">
        <a:solidFill>
          <a:schemeClr val="tx1"/>
        </a:solidFill>
        <a:latin typeface="+mn-lt"/>
        <a:ea typeface="+mn-ea"/>
        <a:cs typeface="+mn-cs"/>
      </a:defRPr>
    </a:lvl8pPr>
    <a:lvl9pPr marL="4279265" algn="l" defTabSz="106997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noFill/>
          <a:ln>
            <a:solidFill>
              <a:srgbClr val="000000"/>
            </a:solidFill>
            <a:miter lim="800000"/>
          </a:ln>
        </p:spPr>
      </p:sp>
      <p:sp>
        <p:nvSpPr>
          <p:cNvPr id="163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63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C8E3CD9-7C04-4DC7-B49F-53C80423E1B0}" type="slidenum">
              <a:rPr lang="zh-CN" altLang="en-US"/>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ln>
        </p:spPr>
      </p:sp>
      <p:sp>
        <p:nvSpPr>
          <p:cNvPr id="3584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58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69BA7D9-4DB7-4B70-9BC6-8EE33D4B1895}" type="slidenum">
              <a:rPr lang="zh-CN" altLang="en-US"/>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ln>
        </p:spPr>
      </p:sp>
      <p:sp>
        <p:nvSpPr>
          <p:cNvPr id="378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78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259331C-9A61-4C0C-9330-6AD928C64FE3}" type="slidenum">
              <a:rPr lang="zh-CN" altLang="en-US"/>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ln>
        </p:spPr>
      </p:sp>
      <p:sp>
        <p:nvSpPr>
          <p:cNvPr id="3993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993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B88B5AD-EA73-4AE2-B6C1-D6ECD6A3D87D}" type="slidenum">
              <a:rPr lang="zh-CN" altLang="en-US"/>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ln>
        </p:spPr>
      </p:sp>
      <p:sp>
        <p:nvSpPr>
          <p:cNvPr id="419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19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78E3398-36E9-40F8-9A3B-45CEF30A6DB2}" type="slidenum">
              <a:rPr lang="zh-CN" altLang="en-US"/>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ln>
        </p:spPr>
      </p:sp>
      <p:sp>
        <p:nvSpPr>
          <p:cNvPr id="4505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505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118048F-1179-475F-AC2F-61A0B103DB32}" type="slidenum">
              <a:rPr lang="zh-CN" altLang="en-US"/>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ln>
        </p:spPr>
      </p:sp>
      <p:sp>
        <p:nvSpPr>
          <p:cNvPr id="4710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71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7843A8D-9621-4924-8E2A-031E275C1FF2}" type="slidenum">
              <a:rPr lang="zh-CN" altLang="en-US"/>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ln>
        </p:spPr>
      </p:sp>
      <p:sp>
        <p:nvSpPr>
          <p:cNvPr id="4915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915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3D79EA4-A7F2-489F-91B8-BDB47BC7D7F6}" type="slidenum">
              <a:rPr lang="zh-CN" altLang="en-US"/>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ln>
        </p:spPr>
      </p:sp>
      <p:sp>
        <p:nvSpPr>
          <p:cNvPr id="5120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120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C3D8205-07BF-4CF8-B690-A7DFC93784A0}" type="slidenum">
              <a:rPr lang="zh-CN" altLang="en-US"/>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ln>
        </p:spPr>
      </p:sp>
      <p:sp>
        <p:nvSpPr>
          <p:cNvPr id="5325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325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D10F64B-A526-4093-8B34-682256ECB8EB}" type="slidenum">
              <a:rPr lang="zh-CN" altLang="en-US"/>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ln>
        </p:spPr>
      </p:sp>
      <p:sp>
        <p:nvSpPr>
          <p:cNvPr id="552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52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5575C98-CFED-46F4-9371-31D4F527E4AD}" type="slidenum">
              <a:rPr lang="zh-CN" altLang="en-US"/>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ln>
        </p:spPr>
      </p:sp>
      <p:sp>
        <p:nvSpPr>
          <p:cNvPr id="184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84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F332D96-E1F2-4225-9237-010867BD9193}" type="slidenum">
              <a:rPr lang="zh-CN" altLang="en-US"/>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ln>
        </p:spPr>
      </p:sp>
      <p:sp>
        <p:nvSpPr>
          <p:cNvPr id="573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73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2600E93-EDE6-4428-91B4-EACB90278BEC}" type="slidenum">
              <a:rPr lang="zh-CN" altLang="en-US"/>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ln>
        </p:spPr>
      </p:sp>
      <p:sp>
        <p:nvSpPr>
          <p:cNvPr id="5939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93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9CD08AD-78E6-45DC-8BAC-1A0D5D5BB689}" type="slidenum">
              <a:rPr lang="zh-CN" altLang="en-US"/>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ln>
        </p:spPr>
      </p:sp>
      <p:sp>
        <p:nvSpPr>
          <p:cNvPr id="6144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14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178FF95-22BB-4B53-AB86-C642B22BF773}" type="slidenum">
              <a:rPr lang="zh-CN" altLang="en-US"/>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bwMode="auto">
          <a:noFill/>
          <a:ln>
            <a:solidFill>
              <a:srgbClr val="000000"/>
            </a:solidFill>
            <a:miter lim="800000"/>
          </a:ln>
        </p:spPr>
      </p:sp>
      <p:sp>
        <p:nvSpPr>
          <p:cNvPr id="634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34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3B3CB18-8B1F-4927-B93A-52C6DFF383E5}" type="slidenum">
              <a:rPr lang="zh-CN" altLang="en-US"/>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p:cNvSpPr>
          <p:nvPr>
            <p:ph type="sldImg"/>
          </p:nvPr>
        </p:nvSpPr>
        <p:spPr bwMode="auto">
          <a:noFill/>
          <a:ln>
            <a:solidFill>
              <a:srgbClr val="000000"/>
            </a:solidFill>
            <a:miter lim="800000"/>
          </a:ln>
        </p:spPr>
      </p:sp>
      <p:sp>
        <p:nvSpPr>
          <p:cNvPr id="6553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553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7264917-F2CA-4A24-8116-2123915E602C}" type="slidenum">
              <a:rPr lang="zh-CN" altLang="en-US"/>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p:cNvSpPr>
          <p:nvPr>
            <p:ph type="sldImg"/>
          </p:nvPr>
        </p:nvSpPr>
        <p:spPr bwMode="auto">
          <a:noFill/>
          <a:ln>
            <a:solidFill>
              <a:srgbClr val="000000"/>
            </a:solidFill>
            <a:miter lim="800000"/>
          </a:ln>
        </p:spPr>
      </p:sp>
      <p:sp>
        <p:nvSpPr>
          <p:cNvPr id="675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75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745C340-BA84-4420-8FA3-09F908B741C5}" type="slidenum">
              <a:rPr lang="zh-CN" altLang="en-US"/>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ln>
        </p:spPr>
      </p:sp>
      <p:sp>
        <p:nvSpPr>
          <p:cNvPr id="696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96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FDD93A8-0274-4E80-895C-C969C10A0143}" type="slidenum">
              <a:rPr lang="zh-CN" altLang="en-US"/>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ln>
        </p:spPr>
      </p:sp>
      <p:sp>
        <p:nvSpPr>
          <p:cNvPr id="7168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168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C441A9E-A527-40BE-A4CF-31734DFF0734}" type="slidenum">
              <a:rPr lang="zh-CN" altLang="en-US"/>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ln>
        </p:spPr>
      </p:sp>
      <p:sp>
        <p:nvSpPr>
          <p:cNvPr id="7373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373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4E94B2D-7CB8-4FB0-A1A3-13328E4C021B}" type="slidenum">
              <a:rPr lang="zh-CN" altLang="en-US"/>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ln>
        </p:spPr>
      </p:sp>
      <p:sp>
        <p:nvSpPr>
          <p:cNvPr id="7577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57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D4BBEC9-770C-44AE-BAA2-4D312402DA61}" type="slidenum">
              <a:rPr lang="zh-CN" altLang="en-US"/>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048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BA791F8-3A64-4AF8-BDA2-78C0391BC0F7}" type="slidenum">
              <a:rPr lang="zh-CN" altLang="en-US"/>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ln>
        </p:spPr>
      </p:sp>
      <p:sp>
        <p:nvSpPr>
          <p:cNvPr id="7782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78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0D56771-0872-4211-9175-100F1A0DCE4C}" type="slidenum">
              <a:rPr lang="zh-CN" altLang="en-US"/>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noFill/>
          <a:ln>
            <a:solidFill>
              <a:srgbClr val="000000"/>
            </a:solidFill>
            <a:miter lim="800000"/>
          </a:ln>
        </p:spPr>
      </p:sp>
      <p:sp>
        <p:nvSpPr>
          <p:cNvPr id="7987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987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9A07C6D-1BA6-4C59-83B6-0E72331EE8A2}" type="slidenum">
              <a:rPr lang="zh-CN" altLang="en-US"/>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ln>
        </p:spPr>
      </p:sp>
      <p:sp>
        <p:nvSpPr>
          <p:cNvPr id="819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19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5EADF51-C63B-484C-805A-6448F9CC3BF2}" type="slidenum">
              <a:rPr lang="zh-CN" altLang="en-US"/>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ln>
        </p:spPr>
      </p:sp>
      <p:sp>
        <p:nvSpPr>
          <p:cNvPr id="8397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397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50261D37-F2D6-463D-9747-AD267D624909}" type="slidenum">
              <a:rPr lang="zh-CN" altLang="en-US"/>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ln>
        </p:spPr>
      </p:sp>
      <p:sp>
        <p:nvSpPr>
          <p:cNvPr id="8601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60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6234D5E-6C59-47D7-8A66-B0DEDF971306}" type="slidenum">
              <a:rPr lang="zh-CN" altLang="en-US"/>
              <a:t>36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ln>
        </p:spPr>
      </p:sp>
      <p:sp>
        <p:nvSpPr>
          <p:cNvPr id="2253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253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E164F42-9CC0-4988-9F4B-8B3C1DD9093A}" type="slidenum">
              <a:rPr lang="zh-CN" altLang="en-US"/>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ln>
        </p:spPr>
      </p:sp>
      <p:sp>
        <p:nvSpPr>
          <p:cNvPr id="2457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45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CD56193-1E25-4705-8887-A3FD6DCCD239}" type="slidenum">
              <a:rPr lang="zh-CN" altLang="en-US"/>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ln>
        </p:spPr>
      </p:sp>
      <p:sp>
        <p:nvSpPr>
          <p:cNvPr id="26626" name="备注占位符 2"/>
          <p:cNvSpPr>
            <a:spLocks noGrp="1"/>
          </p:cNvSpPr>
          <p:nvPr>
            <p:ph type="body" idx="1"/>
          </p:nvPr>
        </p:nvSpPr>
        <p:spPr bwMode="auto">
          <a:noFill/>
        </p:spPr>
        <p:txBody>
          <a:bodyPr wrap="square" numCol="1" anchor="t" anchorCtr="0" compatLnSpc="1"/>
          <a:lstStyle/>
          <a:p>
            <a:pPr>
              <a:spcBef>
                <a:spcPct val="0"/>
              </a:spcBef>
            </a:pPr>
            <a:endParaRPr lang="en-US" altLang="zh-CN"/>
          </a:p>
        </p:txBody>
      </p:sp>
      <p:sp>
        <p:nvSpPr>
          <p:cNvPr id="266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37E3AA9-18D3-4F5D-8821-C449A9BE9577}" type="slidenum">
              <a:rPr lang="zh-CN" altLang="en-US"/>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noFill/>
          <a:ln>
            <a:solidFill>
              <a:srgbClr val="000000"/>
            </a:solidFill>
            <a:miter lim="800000"/>
          </a:ln>
        </p:spPr>
      </p:sp>
      <p:sp>
        <p:nvSpPr>
          <p:cNvPr id="296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96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9510246-5E13-48D6-A779-741747F7CE87}" type="slidenum">
              <a:rPr lang="zh-CN" altLang="en-US"/>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ln>
        </p:spPr>
      </p:sp>
      <p:sp>
        <p:nvSpPr>
          <p:cNvPr id="317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17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26EB26E-EABE-42DB-B5B9-1DEE4BDED411}" type="slidenum">
              <a:rPr lang="zh-CN" altLang="en-US"/>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37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FA37067-8FE2-4079-9A79-DF4FA771BEA4}" type="slidenum">
              <a:rPr lang="zh-CN" altLang="en-US"/>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7"/>
            <a:ext cx="9793764" cy="1543526"/>
          </a:xfrm>
        </p:spPr>
        <p:txBody>
          <a:bodyPr/>
          <a:lstStyle/>
          <a:p>
            <a:r>
              <a:rPr lang="zh-CN" altLang="en-US"/>
              <a:t>单击此处编辑母版标题样式</a:t>
            </a:r>
          </a:p>
        </p:txBody>
      </p:sp>
      <p:sp>
        <p:nvSpPr>
          <p:cNvPr id="3" name="副标题 2"/>
          <p:cNvSpPr>
            <a:spLocks noGrp="1"/>
          </p:cNvSpPr>
          <p:nvPr>
            <p:ph type="subTitle" idx="1"/>
          </p:nvPr>
        </p:nvSpPr>
        <p:spPr>
          <a:xfrm>
            <a:off x="1728311" y="4080510"/>
            <a:ext cx="8065453" cy="1840230"/>
          </a:xfrm>
        </p:spPr>
        <p:txBody>
          <a:bodyPr/>
          <a:lstStyle>
            <a:lvl1pPr marL="0" indent="0" algn="ctr">
              <a:buNone/>
              <a:defRPr>
                <a:solidFill>
                  <a:schemeClr val="tx1">
                    <a:tint val="75000"/>
                  </a:schemeClr>
                </a:solidFill>
              </a:defRPr>
            </a:lvl1pPr>
            <a:lvl2pPr marL="534670" indent="0" algn="ctr">
              <a:buNone/>
              <a:defRPr>
                <a:solidFill>
                  <a:schemeClr val="tx1">
                    <a:tint val="75000"/>
                  </a:schemeClr>
                </a:solidFill>
              </a:defRPr>
            </a:lvl2pPr>
            <a:lvl3pPr marL="1069975" indent="0" algn="ctr">
              <a:buNone/>
              <a:defRPr>
                <a:solidFill>
                  <a:schemeClr val="tx1">
                    <a:tint val="75000"/>
                  </a:schemeClr>
                </a:solidFill>
              </a:defRPr>
            </a:lvl3pPr>
            <a:lvl4pPr marL="1604645" indent="0" algn="ctr">
              <a:buNone/>
              <a:defRPr>
                <a:solidFill>
                  <a:schemeClr val="tx1">
                    <a:tint val="75000"/>
                  </a:schemeClr>
                </a:solidFill>
              </a:defRPr>
            </a:lvl4pPr>
            <a:lvl5pPr marL="2139950" indent="0" algn="ctr">
              <a:buNone/>
              <a:defRPr>
                <a:solidFill>
                  <a:schemeClr val="tx1">
                    <a:tint val="75000"/>
                  </a:schemeClr>
                </a:solidFill>
              </a:defRPr>
            </a:lvl5pPr>
            <a:lvl6pPr marL="2674620" indent="0" algn="ctr">
              <a:buNone/>
              <a:defRPr>
                <a:solidFill>
                  <a:schemeClr val="tx1">
                    <a:tint val="75000"/>
                  </a:schemeClr>
                </a:solidFill>
              </a:defRPr>
            </a:lvl6pPr>
            <a:lvl7pPr marL="3209290" indent="0" algn="ctr">
              <a:buNone/>
              <a:defRPr>
                <a:solidFill>
                  <a:schemeClr val="tx1">
                    <a:tint val="75000"/>
                  </a:schemeClr>
                </a:solidFill>
              </a:defRPr>
            </a:lvl7pPr>
            <a:lvl8pPr marL="3744595" indent="0" algn="ctr">
              <a:buNone/>
              <a:defRPr>
                <a:solidFill>
                  <a:schemeClr val="tx1">
                    <a:tint val="75000"/>
                  </a:schemeClr>
                </a:solidFill>
              </a:defRPr>
            </a:lvl8pPr>
            <a:lvl9pPr marL="42792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9EE47CE-FE1F-4F9B-B4D1-3943A62A992C}" type="datetimeFigureOut">
              <a:rPr lang="zh-CN" altLang="en-US"/>
              <a:t>2020/3/17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80C1F8-EF2E-41EC-A1DA-C835CD0AEB97}"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AE39E50-8C24-4028-A348-760AF36E9606}" type="datetimeFigureOut">
              <a:rPr lang="zh-CN" altLang="en-US"/>
              <a:t>2020/3/17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9563FDC-34BB-494E-B61B-BA28AFD93E36}"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303372"/>
            <a:ext cx="3266589" cy="6450806"/>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26131" y="303372"/>
            <a:ext cx="9607730" cy="645080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630B18-E129-4606-9CA4-2DDE01D2A6C6}" type="datetimeFigureOut">
              <a:rPr lang="zh-CN" altLang="en-US"/>
              <a:t>2020/3/17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835E19-22DA-48E5-AF7C-689CAE583FA6}"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C0AD74-67BB-4725-B764-FC98C3A61D63}" type="datetimeFigureOut">
              <a:rPr lang="zh-CN" altLang="en-US"/>
              <a:t>2020/3/17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BE6CA84-6892-424F-93DE-ED55A8DB0FA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5"/>
            <a:ext cx="9793764" cy="1430179"/>
          </a:xfrm>
        </p:spPr>
        <p:txBody>
          <a:bodyPr anchor="t"/>
          <a:lstStyle>
            <a:lvl1pPr algn="l">
              <a:defRPr sz="47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34670" indent="0">
              <a:buNone/>
              <a:defRPr sz="2100">
                <a:solidFill>
                  <a:schemeClr val="tx1">
                    <a:tint val="75000"/>
                  </a:schemeClr>
                </a:solidFill>
              </a:defRPr>
            </a:lvl2pPr>
            <a:lvl3pPr marL="1069975" indent="0">
              <a:buNone/>
              <a:defRPr sz="1900">
                <a:solidFill>
                  <a:schemeClr val="tx1">
                    <a:tint val="75000"/>
                  </a:schemeClr>
                </a:solidFill>
              </a:defRPr>
            </a:lvl3pPr>
            <a:lvl4pPr marL="1604645" indent="0">
              <a:buNone/>
              <a:defRPr sz="1600">
                <a:solidFill>
                  <a:schemeClr val="tx1">
                    <a:tint val="75000"/>
                  </a:schemeClr>
                </a:solidFill>
              </a:defRPr>
            </a:lvl4pPr>
            <a:lvl5pPr marL="2139950" indent="0">
              <a:buNone/>
              <a:defRPr sz="1600">
                <a:solidFill>
                  <a:schemeClr val="tx1">
                    <a:tint val="75000"/>
                  </a:schemeClr>
                </a:solidFill>
              </a:defRPr>
            </a:lvl5pPr>
            <a:lvl6pPr marL="2674620" indent="0">
              <a:buNone/>
              <a:defRPr sz="1600">
                <a:solidFill>
                  <a:schemeClr val="tx1">
                    <a:tint val="75000"/>
                  </a:schemeClr>
                </a:solidFill>
              </a:defRPr>
            </a:lvl6pPr>
            <a:lvl7pPr marL="3209290" indent="0">
              <a:buNone/>
              <a:defRPr sz="1600">
                <a:solidFill>
                  <a:schemeClr val="tx1">
                    <a:tint val="75000"/>
                  </a:schemeClr>
                </a:solidFill>
              </a:defRPr>
            </a:lvl7pPr>
            <a:lvl8pPr marL="3744595" indent="0">
              <a:buNone/>
              <a:defRPr sz="1600">
                <a:solidFill>
                  <a:schemeClr val="tx1">
                    <a:tint val="75000"/>
                  </a:schemeClr>
                </a:solidFill>
              </a:defRPr>
            </a:lvl8pPr>
            <a:lvl9pPr marL="427926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2308E13-FF5C-491F-895D-165DD237393C}" type="datetimeFigureOut">
              <a:rPr lang="zh-CN" altLang="en-US"/>
              <a:t>2020/3/17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DBEA03D-F2C5-423A-88F1-7794EE6F78DA}"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26132"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355326"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56FC703-11FD-4E60-AA70-C74045813603}" type="datetimeFigureOut">
              <a:rPr lang="zh-CN" altLang="en-US"/>
              <a:t>2020/3/17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4D203CA-C8F7-4FA8-96E4-67312069BCC7}"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88370"/>
            <a:ext cx="10369868" cy="12001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5" y="1611869"/>
            <a:ext cx="5092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p>
        </p:txBody>
      </p:sp>
      <p:sp>
        <p:nvSpPr>
          <p:cNvPr id="6" name="内容占位符 5"/>
          <p:cNvSpPr>
            <a:spLocks noGrp="1"/>
          </p:cNvSpPr>
          <p:nvPr>
            <p:ph sz="quarter" idx="4"/>
          </p:nvPr>
        </p:nvSpPr>
        <p:spPr>
          <a:xfrm>
            <a:off x="5853055" y="2283619"/>
            <a:ext cx="5092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D5DDDE8-F864-45C4-8B22-6CC25EAAFFAC}" type="datetimeFigureOut">
              <a:rPr lang="zh-CN" altLang="en-US"/>
              <a:t>2020/3/17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86F56D-5ED2-4E9B-825F-C6108B93C6B8}"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C57FA9E-449C-43DB-8E5A-908B177FD30E}" type="datetimeFigureOut">
              <a:rPr lang="zh-CN" altLang="en-US"/>
              <a:t>2020/3/17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3A473B3-371A-4FE7-93C0-6CA07694E09D}"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F3E8C8B-E01F-4856-9340-E64A277767D1}" type="datetimeFigureOut">
              <a:rPr lang="zh-CN" altLang="en-US"/>
              <a:t>2020/3/17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50E2F29-2387-4872-B33D-DB33DD399924}"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2"/>
            <a:ext cx="3790683" cy="1220153"/>
          </a:xfrm>
        </p:spPr>
        <p:txBody>
          <a:bodyPr anchor="b"/>
          <a:lstStyle>
            <a:lvl1pPr algn="l">
              <a:defRPr sz="2300" b="1"/>
            </a:lvl1pPr>
          </a:lstStyle>
          <a:p>
            <a:r>
              <a:rPr lang="zh-CN" altLang="en-US"/>
              <a:t>单击此处编辑母版标题样式</a:t>
            </a:r>
          </a:p>
        </p:txBody>
      </p:sp>
      <p:sp>
        <p:nvSpPr>
          <p:cNvPr id="3" name="内容占位符 2"/>
          <p:cNvSpPr>
            <a:spLocks noGrp="1"/>
          </p:cNvSpPr>
          <p:nvPr>
            <p:ph idx="1"/>
          </p:nvPr>
        </p:nvSpPr>
        <p:spPr>
          <a:xfrm>
            <a:off x="4504811" y="286703"/>
            <a:ext cx="6441160" cy="6145769"/>
          </a:xfrm>
        </p:spPr>
        <p:txBody>
          <a:bodyPr/>
          <a:lstStyle>
            <a:lvl1pPr>
              <a:defRPr sz="37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506856"/>
            <a:ext cx="3790683" cy="4925616"/>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663655A-75D4-4DBD-AF83-AAAC89D67F74}" type="datetimeFigureOut">
              <a:rPr lang="zh-CN" altLang="en-US"/>
              <a:t>2020/3/17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21380DC-BD0A-470C-B332-84093CC80CDB}"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5"/>
          </a:xfrm>
        </p:spPr>
        <p:txBody>
          <a:bodyPr anchor="b"/>
          <a:lstStyle>
            <a:lvl1pPr algn="l">
              <a:defRPr sz="2300" b="1"/>
            </a:lvl1pPr>
          </a:lstStyle>
          <a:p>
            <a:r>
              <a:rPr lang="zh-CN" altLang="en-US"/>
              <a:t>单击此处编辑母版标题样式</a:t>
            </a:r>
          </a:p>
        </p:txBody>
      </p:sp>
      <p:sp>
        <p:nvSpPr>
          <p:cNvPr id="3" name="图片占位符 2"/>
          <p:cNvSpPr>
            <a:spLocks noGrp="1"/>
          </p:cNvSpPr>
          <p:nvPr>
            <p:ph type="pic" idx="1"/>
          </p:nvPr>
        </p:nvSpPr>
        <p:spPr>
          <a:xfrm>
            <a:off x="2258407" y="643414"/>
            <a:ext cx="6913245" cy="4320540"/>
          </a:xfrm>
        </p:spPr>
        <p:txBody>
          <a:bodyPr rtlCol="0">
            <a:normAutofit/>
          </a:bodyPr>
          <a:lstStyle>
            <a:lvl1pPr marL="0" indent="0">
              <a:buNone/>
              <a:defRPr sz="3700"/>
            </a:lvl1pPr>
            <a:lvl2pPr marL="534670" indent="0">
              <a:buNone/>
              <a:defRPr sz="3300"/>
            </a:lvl2pPr>
            <a:lvl3pPr marL="1069975" indent="0">
              <a:buNone/>
              <a:defRPr sz="2800"/>
            </a:lvl3pPr>
            <a:lvl4pPr marL="1604645" indent="0">
              <a:buNone/>
              <a:defRPr sz="2300"/>
            </a:lvl4pPr>
            <a:lvl5pPr marL="2139950" indent="0">
              <a:buNone/>
              <a:defRPr sz="2300"/>
            </a:lvl5pPr>
            <a:lvl6pPr marL="2674620" indent="0">
              <a:buNone/>
              <a:defRPr sz="2300"/>
            </a:lvl6pPr>
            <a:lvl7pPr marL="3209290" indent="0">
              <a:buNone/>
              <a:defRPr sz="2300"/>
            </a:lvl7pPr>
            <a:lvl8pPr marL="3744595" indent="0">
              <a:buNone/>
              <a:defRPr sz="2300"/>
            </a:lvl8pPr>
            <a:lvl9pPr marL="4279265" indent="0">
              <a:buNone/>
              <a:defRPr sz="2300"/>
            </a:lvl9pPr>
          </a:lstStyle>
          <a:p>
            <a:pPr lvl="0"/>
            <a:endParaRPr lang="zh-CN" altLang="en-US" noProof="0"/>
          </a:p>
        </p:txBody>
      </p:sp>
      <p:sp>
        <p:nvSpPr>
          <p:cNvPr id="4" name="文本占位符 3"/>
          <p:cNvSpPr>
            <a:spLocks noGrp="1"/>
          </p:cNvSpPr>
          <p:nvPr>
            <p:ph type="body" sz="half" idx="2"/>
          </p:nvPr>
        </p:nvSpPr>
        <p:spPr>
          <a:xfrm>
            <a:off x="2258407" y="5635705"/>
            <a:ext cx="6913245" cy="845105"/>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8E79BFE-9A6E-401D-8966-0F60936E6FC8}" type="datetimeFigureOut">
              <a:rPr lang="zh-CN" altLang="en-US"/>
              <a:t>2020/3/17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7D78FA2-68D5-4734-AFF7-6D3F470D4F57}"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576263" y="288925"/>
            <a:ext cx="10369550" cy="1200150"/>
          </a:xfrm>
          <a:prstGeom prst="rect">
            <a:avLst/>
          </a:prstGeom>
          <a:noFill/>
          <a:ln w="9525">
            <a:noFill/>
            <a:miter lim="800000"/>
          </a:ln>
        </p:spPr>
        <p:txBody>
          <a:bodyPr vert="horz" wrap="square" lIns="106985" tIns="53492" rIns="106985" bIns="53492"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576263" y="1679575"/>
            <a:ext cx="10369550" cy="4752975"/>
          </a:xfrm>
          <a:prstGeom prst="rect">
            <a:avLst/>
          </a:prstGeom>
          <a:noFill/>
          <a:ln w="9525">
            <a:noFill/>
            <a:miter lim="800000"/>
          </a:ln>
        </p:spPr>
        <p:txBody>
          <a:bodyPr vert="horz" wrap="square" lIns="106985" tIns="53492" rIns="106985" bIns="53492"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263" y="6673850"/>
            <a:ext cx="2687637" cy="384175"/>
          </a:xfrm>
          <a:prstGeom prst="rect">
            <a:avLst/>
          </a:prstGeom>
        </p:spPr>
        <p:txBody>
          <a:bodyPr vert="horz" lIns="106985" tIns="53492" rIns="106985" bIns="53492" rtlCol="0" anchor="ctr"/>
          <a:lstStyle>
            <a:lvl1pPr algn="l" fontAlgn="auto">
              <a:spcBef>
                <a:spcPts val="0"/>
              </a:spcBef>
              <a:spcAft>
                <a:spcPts val="0"/>
              </a:spcAft>
              <a:defRPr sz="1400" smtClean="0">
                <a:solidFill>
                  <a:schemeClr val="tx1">
                    <a:tint val="75000"/>
                  </a:schemeClr>
                </a:solidFill>
                <a:latin typeface="+mn-lt"/>
                <a:ea typeface="+mn-ea"/>
              </a:defRPr>
            </a:lvl1pPr>
          </a:lstStyle>
          <a:p>
            <a:pPr>
              <a:defRPr/>
            </a:pPr>
            <a:fld id="{B7322DCD-479B-476C-8E93-6D2934CE0725}" type="datetimeFigureOut">
              <a:rPr lang="zh-CN" altLang="en-US"/>
              <a:t>2020/3/17</a:t>
            </a:fld>
            <a:endParaRPr lang="zh-CN" altLang="en-US"/>
          </a:p>
        </p:txBody>
      </p:sp>
      <p:sp>
        <p:nvSpPr>
          <p:cNvPr id="5" name="页脚占位符 4"/>
          <p:cNvSpPr>
            <a:spLocks noGrp="1"/>
          </p:cNvSpPr>
          <p:nvPr>
            <p:ph type="ftr" sz="quarter" idx="3"/>
          </p:nvPr>
        </p:nvSpPr>
        <p:spPr>
          <a:xfrm>
            <a:off x="3937000" y="6673850"/>
            <a:ext cx="3648075" cy="384175"/>
          </a:xfrm>
          <a:prstGeom prst="rect">
            <a:avLst/>
          </a:prstGeom>
        </p:spPr>
        <p:txBody>
          <a:bodyPr vert="horz" lIns="106985" tIns="53492" rIns="106985" bIns="53492" rtlCol="0" anchor="ctr"/>
          <a:lstStyle>
            <a:lvl1pPr algn="ctr" fontAlgn="auto">
              <a:spcBef>
                <a:spcPts val="0"/>
              </a:spcBef>
              <a:spcAft>
                <a:spcPts val="0"/>
              </a:spcAft>
              <a:defRPr sz="14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258175" y="6673850"/>
            <a:ext cx="2687638" cy="384175"/>
          </a:xfrm>
          <a:prstGeom prst="rect">
            <a:avLst/>
          </a:prstGeom>
        </p:spPr>
        <p:txBody>
          <a:bodyPr vert="horz" lIns="106985" tIns="53492" rIns="106985" bIns="53492" rtlCol="0" anchor="ctr"/>
          <a:lstStyle>
            <a:lvl1pPr algn="r" fontAlgn="auto">
              <a:spcBef>
                <a:spcPts val="0"/>
              </a:spcBef>
              <a:spcAft>
                <a:spcPts val="0"/>
              </a:spcAft>
              <a:defRPr sz="1400" smtClean="0">
                <a:solidFill>
                  <a:schemeClr val="tx1">
                    <a:tint val="75000"/>
                  </a:schemeClr>
                </a:solidFill>
                <a:latin typeface="+mn-lt"/>
                <a:ea typeface="+mn-ea"/>
              </a:defRPr>
            </a:lvl1pPr>
          </a:lstStyle>
          <a:p>
            <a:pPr>
              <a:defRPr/>
            </a:pPr>
            <a:fld id="{78651438-EF82-4715-BA0B-50329790350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69975" rtl="0" fontAlgn="base">
        <a:spcBef>
          <a:spcPct val="0"/>
        </a:spcBef>
        <a:spcAft>
          <a:spcPct val="0"/>
        </a:spcAft>
        <a:defRPr sz="5100" kern="1200">
          <a:solidFill>
            <a:schemeClr val="tx1"/>
          </a:solidFill>
          <a:latin typeface="+mj-lt"/>
          <a:ea typeface="+mj-ea"/>
          <a:cs typeface="+mj-cs"/>
        </a:defRPr>
      </a:lvl1pPr>
      <a:lvl2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2pPr>
      <a:lvl3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3pPr>
      <a:lvl4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4pPr>
      <a:lvl5pPr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5pPr>
      <a:lvl6pPr marL="4572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6pPr>
      <a:lvl7pPr marL="9144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7pPr>
      <a:lvl8pPr marL="13716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8pPr>
      <a:lvl9pPr marL="1828800" algn="ctr" defTabSz="1069975" rtl="0" fontAlgn="base">
        <a:spcBef>
          <a:spcPct val="0"/>
        </a:spcBef>
        <a:spcAft>
          <a:spcPct val="0"/>
        </a:spcAft>
        <a:defRPr sz="5100">
          <a:solidFill>
            <a:schemeClr val="tx1"/>
          </a:solidFill>
          <a:latin typeface="Calibri" panose="020F0502020204030204" pitchFamily="34" charset="0"/>
          <a:ea typeface="宋体" panose="02010600030101010101" pitchFamily="2" charset="-122"/>
        </a:defRPr>
      </a:lvl9pPr>
    </p:titleStyle>
    <p:bodyStyle>
      <a:lvl1pPr marL="400050" indent="-400050" algn="l" defTabSz="1069975"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9975" rtl="0" fontAlgn="base">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9975"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9975" rtl="0" fontAlgn="base">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9975" rtl="0" fontAlgn="base">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vl6pPr marL="2941955"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7726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1193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54660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69975" rtl="0" eaLnBrk="1" latinLnBrk="0" hangingPunct="1">
        <a:defRPr sz="2100" kern="1200">
          <a:solidFill>
            <a:schemeClr val="tx1"/>
          </a:solidFill>
          <a:latin typeface="+mn-lt"/>
          <a:ea typeface="+mn-ea"/>
          <a:cs typeface="+mn-cs"/>
        </a:defRPr>
      </a:lvl1pPr>
      <a:lvl2pPr marL="534670" algn="l" defTabSz="1069975" rtl="0" eaLnBrk="1" latinLnBrk="0" hangingPunct="1">
        <a:defRPr sz="2100" kern="1200">
          <a:solidFill>
            <a:schemeClr val="tx1"/>
          </a:solidFill>
          <a:latin typeface="+mn-lt"/>
          <a:ea typeface="+mn-ea"/>
          <a:cs typeface="+mn-cs"/>
        </a:defRPr>
      </a:lvl2pPr>
      <a:lvl3pPr marL="1069975" algn="l" defTabSz="1069975" rtl="0" eaLnBrk="1" latinLnBrk="0" hangingPunct="1">
        <a:defRPr sz="2100" kern="1200">
          <a:solidFill>
            <a:schemeClr val="tx1"/>
          </a:solidFill>
          <a:latin typeface="+mn-lt"/>
          <a:ea typeface="+mn-ea"/>
          <a:cs typeface="+mn-cs"/>
        </a:defRPr>
      </a:lvl3pPr>
      <a:lvl4pPr marL="1604645" algn="l" defTabSz="1069975" rtl="0" eaLnBrk="1" latinLnBrk="0" hangingPunct="1">
        <a:defRPr sz="2100" kern="1200">
          <a:solidFill>
            <a:schemeClr val="tx1"/>
          </a:solidFill>
          <a:latin typeface="+mn-lt"/>
          <a:ea typeface="+mn-ea"/>
          <a:cs typeface="+mn-cs"/>
        </a:defRPr>
      </a:lvl4pPr>
      <a:lvl5pPr marL="2139950" algn="l" defTabSz="1069975" rtl="0" eaLnBrk="1" latinLnBrk="0" hangingPunct="1">
        <a:defRPr sz="2100" kern="1200">
          <a:solidFill>
            <a:schemeClr val="tx1"/>
          </a:solidFill>
          <a:latin typeface="+mn-lt"/>
          <a:ea typeface="+mn-ea"/>
          <a:cs typeface="+mn-cs"/>
        </a:defRPr>
      </a:lvl5pPr>
      <a:lvl6pPr marL="2674620" algn="l" defTabSz="1069975" rtl="0" eaLnBrk="1" latinLnBrk="0" hangingPunct="1">
        <a:defRPr sz="2100" kern="1200">
          <a:solidFill>
            <a:schemeClr val="tx1"/>
          </a:solidFill>
          <a:latin typeface="+mn-lt"/>
          <a:ea typeface="+mn-ea"/>
          <a:cs typeface="+mn-cs"/>
        </a:defRPr>
      </a:lvl6pPr>
      <a:lvl7pPr marL="3209290" algn="l" defTabSz="1069975" rtl="0" eaLnBrk="1" latinLnBrk="0" hangingPunct="1">
        <a:defRPr sz="2100" kern="1200">
          <a:solidFill>
            <a:schemeClr val="tx1"/>
          </a:solidFill>
          <a:latin typeface="+mn-lt"/>
          <a:ea typeface="+mn-ea"/>
          <a:cs typeface="+mn-cs"/>
        </a:defRPr>
      </a:lvl7pPr>
      <a:lvl8pPr marL="3744595" algn="l" defTabSz="1069975" rtl="0" eaLnBrk="1" latinLnBrk="0" hangingPunct="1">
        <a:defRPr sz="2100" kern="1200">
          <a:solidFill>
            <a:schemeClr val="tx1"/>
          </a:solidFill>
          <a:latin typeface="+mn-lt"/>
          <a:ea typeface="+mn-ea"/>
          <a:cs typeface="+mn-cs"/>
        </a:defRPr>
      </a:lvl8pPr>
      <a:lvl9pPr marL="4279265" algn="l" defTabSz="106997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1.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5.pn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5.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43.jpeg"/><Relationship Id="rId4" Type="http://schemas.openxmlformats.org/officeDocument/2006/relationships/image" Target="../media/image1.png"/><Relationship Id="rId9" Type="http://schemas.openxmlformats.org/officeDocument/2006/relationships/image" Target="../media/image42.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46.jpeg"/><Relationship Id="rId5" Type="http://schemas.openxmlformats.org/officeDocument/2006/relationships/image" Target="../media/image2.jpeg"/><Relationship Id="rId10" Type="http://schemas.openxmlformats.org/officeDocument/2006/relationships/image" Target="../media/image45.jpeg"/><Relationship Id="rId4" Type="http://schemas.openxmlformats.org/officeDocument/2006/relationships/image" Target="../media/image1.pn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5.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14.jpeg"/></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49.jpeg"/><Relationship Id="rId12"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3.jpeg"/><Relationship Id="rId5" Type="http://schemas.openxmlformats.org/officeDocument/2006/relationships/image" Target="../media/image3.jpeg"/><Relationship Id="rId10" Type="http://schemas.openxmlformats.org/officeDocument/2006/relationships/image" Target="../media/image52.jpeg"/><Relationship Id="rId4" Type="http://schemas.openxmlformats.org/officeDocument/2006/relationships/image" Target="../media/image2.jpe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58.jpeg"/><Relationship Id="rId4" Type="http://schemas.openxmlformats.org/officeDocument/2006/relationships/image" Target="../media/image2.jpeg"/><Relationship Id="rId9"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2.jpeg"/><Relationship Id="rId7"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2.jpe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jpe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1.jpeg"/></Relationships>
</file>

<file path=ppt/slides/_rels/slide3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1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 Id="rId9" Type="http://schemas.openxmlformats.org/officeDocument/2006/relationships/image" Target="../media/image79.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20.jpeg"/><Relationship Id="rId4" Type="http://schemas.openxmlformats.org/officeDocument/2006/relationships/image" Target="../media/image2.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24.jpeg"/><Relationship Id="rId4" Type="http://schemas.openxmlformats.org/officeDocument/2006/relationships/image" Target="../media/image2.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8.jpeg"/><Relationship Id="rId5" Type="http://schemas.openxmlformats.org/officeDocument/2006/relationships/image" Target="../media/image3.jpeg"/><Relationship Id="rId10" Type="http://schemas.openxmlformats.org/officeDocument/2006/relationships/image" Target="../media/image27.jpeg"/><Relationship Id="rId4" Type="http://schemas.openxmlformats.org/officeDocument/2006/relationships/image" Target="../media/image2.jpe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城市"/>
          <p:cNvPicPr>
            <a:picLocks noChangeAspect="1"/>
          </p:cNvPicPr>
          <p:nvPr/>
        </p:nvPicPr>
        <p:blipFill>
          <a:blip r:embed="rId3">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15365" name="图片 62"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15366" name="图片 65"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5372"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15374" name="图片 77"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5377" name="图片 1" descr="苏格拉底"/>
          <p:cNvPicPr>
            <a:picLocks noChangeAspect="1"/>
          </p:cNvPicPr>
          <p:nvPr/>
        </p:nvPicPr>
        <p:blipFill>
          <a:blip r:embed="rId7"/>
          <a:srcRect/>
          <a:stretch>
            <a:fillRect/>
          </a:stretch>
        </p:blipFill>
        <p:spPr bwMode="auto">
          <a:xfrm>
            <a:off x="142875" y="855663"/>
            <a:ext cx="5229225" cy="4468812"/>
          </a:xfrm>
          <a:prstGeom prst="rect">
            <a:avLst/>
          </a:prstGeom>
          <a:noFill/>
          <a:ln w="9525">
            <a:noFill/>
            <a:miter lim="800000"/>
            <a:headEnd/>
            <a:tailEnd/>
          </a:ln>
        </p:spPr>
      </p:pic>
      <p:sp>
        <p:nvSpPr>
          <p:cNvPr id="15378" name="文本框 2"/>
          <p:cNvSpPr txBox="1">
            <a:spLocks noChangeArrowheads="1"/>
          </p:cNvSpPr>
          <p:nvPr/>
        </p:nvSpPr>
        <p:spPr bwMode="auto">
          <a:xfrm>
            <a:off x="5997575" y="1435100"/>
            <a:ext cx="5195888" cy="2584450"/>
          </a:xfrm>
          <a:prstGeom prst="rect">
            <a:avLst/>
          </a:prstGeom>
          <a:noFill/>
          <a:ln w="9525">
            <a:noFill/>
            <a:miter lim="800000"/>
          </a:ln>
        </p:spPr>
        <p:txBody>
          <a:bodyPr>
            <a:spAutoFit/>
          </a:bodyPr>
          <a:lstStyle/>
          <a:p>
            <a:pPr>
              <a:lnSpc>
                <a:spcPct val="150000"/>
              </a:lnSpc>
            </a:pPr>
            <a:r>
              <a:rPr lang="en-US" altLang="zh-CN" sz="3600">
                <a:latin typeface="微软雅黑" panose="020B0503020204020204" pitchFamily="34" charset="-122"/>
                <a:ea typeface="微软雅黑" panose="020B0503020204020204" pitchFamily="34" charset="-122"/>
              </a:rPr>
              <a:t>     </a:t>
            </a:r>
            <a:r>
              <a:rPr lang="zh-CN" altLang="en-US" sz="3600" b="1">
                <a:solidFill>
                  <a:srgbClr val="0945A5"/>
                </a:solidFill>
                <a:latin typeface="微软雅黑" panose="020B0503020204020204" pitchFamily="34" charset="-122"/>
                <a:ea typeface="微软雅黑" panose="020B0503020204020204" pitchFamily="34" charset="-122"/>
              </a:rPr>
              <a:t>世界上最快乐的事，莫过于为理想而奋斗。</a:t>
            </a:r>
          </a:p>
          <a:p>
            <a:pPr>
              <a:lnSpc>
                <a:spcPct val="150000"/>
              </a:lnSpc>
            </a:pPr>
            <a:r>
              <a:rPr lang="en-US" altLang="zh-CN" sz="3600" b="1">
                <a:solidFill>
                  <a:srgbClr val="0945A5"/>
                </a:solidFill>
                <a:latin typeface="微软雅黑" panose="020B0503020204020204" pitchFamily="34" charset="-122"/>
                <a:ea typeface="微软雅黑" panose="020B0503020204020204" pitchFamily="34" charset="-122"/>
              </a:rPr>
              <a:t>              ——</a:t>
            </a:r>
            <a:r>
              <a:rPr lang="zh-CN" altLang="en-US" sz="3600" b="1">
                <a:solidFill>
                  <a:srgbClr val="0945A5"/>
                </a:solidFill>
                <a:latin typeface="微软雅黑" panose="020B0503020204020204" pitchFamily="34" charset="-122"/>
                <a:ea typeface="微软雅黑" panose="020B0503020204020204" pitchFamily="34" charset="-122"/>
              </a:rPr>
              <a:t>苏格拉底</a:t>
            </a:r>
          </a:p>
        </p:txBody>
      </p:sp>
      <p:sp>
        <p:nvSpPr>
          <p:cNvPr id="4" name="矩形 3"/>
          <p:cNvSpPr/>
          <p:nvPr/>
        </p:nvSpPr>
        <p:spPr>
          <a:xfrm>
            <a:off x="6898640" y="4469765"/>
            <a:ext cx="2420620" cy="1445260"/>
          </a:xfrm>
          <a:prstGeom prst="rect">
            <a:avLst/>
          </a:prstGeom>
          <a:noFill/>
          <a:ln>
            <a:noFill/>
          </a:ln>
          <a:effectLst>
            <a:glow rad="1168400">
              <a:schemeClr val="accent4">
                <a:satMod val="175000"/>
                <a:alpha val="40000"/>
              </a:schemeClr>
            </a:glow>
            <a:reflection stA="68000" endPos="30000" dist="50800" dir="5400000" sy="-100000" algn="bl" rotWithShape="0"/>
            <a:softEdge rad="520700"/>
          </a:effectLst>
        </p:spPr>
        <p:txBody>
          <a:bodyPr wrap="none">
            <a:spAutoFit/>
          </a:bodyPr>
          <a:lstStyle/>
          <a:p>
            <a:pPr algn="ctr" fontAlgn="auto">
              <a:spcBef>
                <a:spcPts val="0"/>
              </a:spcBef>
              <a:spcAft>
                <a:spcPts val="0"/>
              </a:spcAft>
              <a:defRPr/>
            </a:pPr>
            <a:r>
              <a:rPr lang="zh-CN" altLang="en-US" sz="8800" b="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latin typeface="华文行楷" panose="02010800040101010101" charset="-122"/>
                <a:ea typeface="华文行楷" panose="02010800040101010101" charset="-122"/>
              </a:rPr>
              <a:t>梦想</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59804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2774"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2775"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2781"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2783"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370013" y="992188"/>
            <a:ext cx="6072187"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32791" name="图片 1"/>
          <p:cNvPicPr>
            <a:picLocks noChangeAspect="1"/>
          </p:cNvPicPr>
          <p:nvPr/>
        </p:nvPicPr>
        <p:blipFill>
          <a:blip r:embed="rId9"/>
          <a:srcRect/>
          <a:stretch>
            <a:fillRect/>
          </a:stretch>
        </p:blipFill>
        <p:spPr bwMode="auto">
          <a:xfrm>
            <a:off x="720725" y="2981325"/>
            <a:ext cx="3681413" cy="2540000"/>
          </a:xfrm>
          <a:prstGeom prst="rect">
            <a:avLst/>
          </a:prstGeom>
          <a:noFill/>
          <a:ln w="9525">
            <a:noFill/>
            <a:miter lim="800000"/>
            <a:headEnd/>
            <a:tailEnd/>
          </a:ln>
        </p:spPr>
      </p:pic>
      <p:sp>
        <p:nvSpPr>
          <p:cNvPr id="3" name="矩形 2"/>
          <p:cNvSpPr/>
          <p:nvPr/>
        </p:nvSpPr>
        <p:spPr>
          <a:xfrm>
            <a:off x="841375" y="2212975"/>
            <a:ext cx="3560763" cy="768350"/>
          </a:xfrm>
          <a:prstGeom prst="rect">
            <a:avLst/>
          </a:prstGeom>
          <a:noFill/>
          <a:ln>
            <a:noFill/>
          </a:ln>
        </p:spPr>
        <p:txBody>
          <a:bodyPr wrap="none">
            <a:spAutoFit/>
          </a:bodyPr>
          <a:lstStyle/>
          <a:p>
            <a:pPr algn="ctr" fontAlgn="auto">
              <a:spcBef>
                <a:spcPts val="0"/>
              </a:spcBef>
              <a:spcAft>
                <a:spcPts val="0"/>
              </a:spcAft>
              <a:defRPr/>
            </a:pPr>
            <a:r>
              <a:rPr lang="en-US" altLang="zh-CN" sz="4400" b="1">
                <a:solidFill>
                  <a:srgbClr val="00B050"/>
                </a:solidFill>
                <a:effectLst>
                  <a:outerShdw blurRad="38100" dist="25400" dir="5400000" algn="ctr" rotWithShape="0">
                    <a:srgbClr val="6E747A">
                      <a:alpha val="43000"/>
                    </a:srgbClr>
                  </a:outerShdw>
                </a:effectLst>
                <a:latin typeface="+mn-lt"/>
                <a:ea typeface="+mn-ea"/>
              </a:rPr>
              <a:t>2021</a:t>
            </a:r>
            <a:r>
              <a:rPr lang="zh-CN" altLang="en-US" sz="4400" b="1">
                <a:solidFill>
                  <a:srgbClr val="00B050"/>
                </a:solidFill>
                <a:effectLst>
                  <a:outerShdw blurRad="38100" dist="25400" dir="5400000" algn="ctr" rotWithShape="0">
                    <a:srgbClr val="6E747A">
                      <a:alpha val="43000"/>
                    </a:srgbClr>
                  </a:outerShdw>
                </a:effectLst>
                <a:latin typeface="+mn-lt"/>
                <a:ea typeface="+mn-ea"/>
              </a:rPr>
              <a:t>年的我们</a:t>
            </a:r>
          </a:p>
        </p:txBody>
      </p:sp>
      <p:pic>
        <p:nvPicPr>
          <p:cNvPr id="32793" name="图片 3"/>
          <p:cNvPicPr>
            <a:picLocks noChangeAspect="1"/>
          </p:cNvPicPr>
          <p:nvPr/>
        </p:nvPicPr>
        <p:blipFill>
          <a:blip r:embed="rId10"/>
          <a:srcRect/>
          <a:stretch>
            <a:fillRect/>
          </a:stretch>
        </p:blipFill>
        <p:spPr bwMode="auto">
          <a:xfrm>
            <a:off x="5638800" y="2981325"/>
            <a:ext cx="3562350" cy="2393950"/>
          </a:xfrm>
          <a:prstGeom prst="rect">
            <a:avLst/>
          </a:prstGeom>
          <a:noFill/>
          <a:ln w="9525">
            <a:noFill/>
            <a:miter lim="800000"/>
            <a:headEnd/>
            <a:tailEnd/>
          </a:ln>
        </p:spPr>
      </p:pic>
      <p:sp>
        <p:nvSpPr>
          <p:cNvPr id="5" name="矩形 4"/>
          <p:cNvSpPr/>
          <p:nvPr/>
        </p:nvSpPr>
        <p:spPr>
          <a:xfrm>
            <a:off x="5638800" y="2212975"/>
            <a:ext cx="3562350" cy="768350"/>
          </a:xfrm>
          <a:prstGeom prst="rect">
            <a:avLst/>
          </a:prstGeom>
          <a:noFill/>
          <a:ln>
            <a:noFill/>
          </a:ln>
        </p:spPr>
        <p:txBody>
          <a:bodyPr wrap="none">
            <a:spAutoFit/>
          </a:bodyPr>
          <a:lstStyle/>
          <a:p>
            <a:pPr algn="ctr" fontAlgn="auto">
              <a:spcBef>
                <a:spcPts val="0"/>
              </a:spcBef>
              <a:spcAft>
                <a:spcPts val="0"/>
              </a:spcAft>
              <a:defRPr/>
            </a:pPr>
            <a:r>
              <a:rPr lang="en-US" altLang="zh-CN" sz="4400" b="1">
                <a:solidFill>
                  <a:srgbClr val="0945A5"/>
                </a:solidFill>
                <a:effectLst>
                  <a:outerShdw blurRad="38100" dist="25400" dir="5400000" algn="ctr" rotWithShape="0">
                    <a:srgbClr val="6E747A">
                      <a:alpha val="43000"/>
                    </a:srgbClr>
                  </a:outerShdw>
                </a:effectLst>
                <a:latin typeface="+mn-lt"/>
                <a:ea typeface="+mn-ea"/>
              </a:rPr>
              <a:t>2049</a:t>
            </a:r>
            <a:r>
              <a:rPr lang="zh-CN" altLang="en-US" sz="4400" b="1">
                <a:solidFill>
                  <a:srgbClr val="0945A5"/>
                </a:solidFill>
                <a:effectLst>
                  <a:outerShdw blurRad="38100" dist="25400" dir="5400000" algn="ctr" rotWithShape="0">
                    <a:srgbClr val="6E747A">
                      <a:alpha val="43000"/>
                    </a:srgbClr>
                  </a:outerShdw>
                </a:effectLst>
                <a:latin typeface="+mn-lt"/>
                <a:ea typeface="+mn-ea"/>
              </a:rPr>
              <a:t>年的我们</a:t>
            </a:r>
          </a:p>
        </p:txBody>
      </p:sp>
    </p:spTree>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4822"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4823"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482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4831"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415925" y="1179830"/>
            <a:ext cx="2213610" cy="1922780"/>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 梦想保障</a:t>
            </a:r>
            <a:endParaRPr lang="en-US" altLang="zh-CN"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Tree>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828468_171269.jpg"/>
          <p:cNvPicPr>
            <a:picLocks noChangeAspect="1"/>
          </p:cNvPicPr>
          <p:nvPr/>
        </p:nvPicPr>
        <p:blipFill>
          <a:blip r:embed="rId3"/>
          <a:srcRect t="7462" b="56716"/>
          <a:stretch>
            <a:fillRect/>
          </a:stretch>
        </p:blipFill>
        <p:spPr>
          <a:xfrm>
            <a:off x="52110" y="5672152"/>
            <a:ext cx="6351869" cy="1385872"/>
          </a:xfrm>
          <a:prstGeom prst="roundRect">
            <a:avLst/>
          </a:prstGeom>
          <a:ln>
            <a:noFill/>
          </a:ln>
          <a:effectLst>
            <a:outerShdw blurRad="292100" dist="139700" dir="2700000" algn="tl" rotWithShape="0">
              <a:srgbClr val="333333">
                <a:alpha val="65000"/>
              </a:srgbClr>
            </a:outerShdw>
          </a:effectLst>
        </p:spPr>
      </p:pic>
      <p:pic>
        <p:nvPicPr>
          <p:cNvPr id="36866" name="图片 35" descr="1.jpg"/>
          <p:cNvPicPr>
            <a:picLocks noChangeAspect="1"/>
          </p:cNvPicPr>
          <p:nvPr/>
        </p:nvPicPr>
        <p:blipFill>
          <a:blip r:embed="rId4"/>
          <a:srcRect/>
          <a:stretch>
            <a:fillRect/>
          </a:stretch>
        </p:blipFill>
        <p:spPr bwMode="auto">
          <a:xfrm>
            <a:off x="6546850" y="814388"/>
            <a:ext cx="4975225" cy="6448425"/>
          </a:xfrm>
          <a:prstGeom prst="rect">
            <a:avLst/>
          </a:prstGeom>
          <a:noFill/>
          <a:ln w="9525">
            <a:noFill/>
            <a:miter lim="800000"/>
            <a:headEnd/>
            <a:tailEnd/>
          </a:ln>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6870"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36871" name="图片 26"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6872" name="图片 32"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687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6880" name="图片 61"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35660"/>
            <a:ext cx="347535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765175" y="814388"/>
            <a:ext cx="28781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sp>
        <p:nvSpPr>
          <p:cNvPr id="36888" name="矩形 29"/>
          <p:cNvSpPr>
            <a:spLocks noChangeArrowheads="1"/>
          </p:cNvSpPr>
          <p:nvPr/>
        </p:nvSpPr>
        <p:spPr bwMode="auto">
          <a:xfrm>
            <a:off x="903288" y="4672013"/>
            <a:ext cx="4857750" cy="769937"/>
          </a:xfrm>
          <a:prstGeom prst="rect">
            <a:avLst/>
          </a:prstGeom>
          <a:noFill/>
          <a:ln w="9525">
            <a:noFill/>
            <a:miter lim="800000"/>
          </a:ln>
        </p:spPr>
        <p:txBody>
          <a:bodyPr>
            <a:spAutoFit/>
          </a:bodyPr>
          <a:lstStyle/>
          <a:p>
            <a:r>
              <a:rPr lang="zh-CN" altLang="en-US" sz="4400">
                <a:latin typeface="华文新魏"/>
                <a:ea typeface="华文新魏"/>
                <a:cs typeface="华文新魏"/>
              </a:rPr>
              <a:t>全面从严治党</a:t>
            </a:r>
          </a:p>
        </p:txBody>
      </p:sp>
      <p:sp>
        <p:nvSpPr>
          <p:cNvPr id="36889" name="矩形 24"/>
          <p:cNvSpPr>
            <a:spLocks noChangeArrowheads="1"/>
          </p:cNvSpPr>
          <p:nvPr/>
        </p:nvSpPr>
        <p:spPr bwMode="auto">
          <a:xfrm>
            <a:off x="831850" y="2028825"/>
            <a:ext cx="5000625"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全面建成小康社会</a:t>
            </a:r>
            <a:endParaRPr lang="zh-CN" altLang="en-US">
              <a:latin typeface="Calibri" panose="020F0502020204030204" pitchFamily="34" charset="0"/>
            </a:endParaRPr>
          </a:p>
        </p:txBody>
      </p:sp>
      <p:sp>
        <p:nvSpPr>
          <p:cNvPr id="36890" name="矩形 25"/>
          <p:cNvSpPr>
            <a:spLocks noChangeArrowheads="1"/>
          </p:cNvSpPr>
          <p:nvPr/>
        </p:nvSpPr>
        <p:spPr bwMode="auto">
          <a:xfrm>
            <a:off x="874713" y="2870200"/>
            <a:ext cx="4814887"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全面深化改革</a:t>
            </a:r>
            <a:endParaRPr lang="zh-CN" altLang="en-US">
              <a:latin typeface="Calibri" panose="020F0502020204030204" pitchFamily="34" charset="0"/>
            </a:endParaRPr>
          </a:p>
        </p:txBody>
      </p:sp>
      <p:sp>
        <p:nvSpPr>
          <p:cNvPr id="36891" name="矩形 27"/>
          <p:cNvSpPr>
            <a:spLocks noChangeArrowheads="1"/>
          </p:cNvSpPr>
          <p:nvPr/>
        </p:nvSpPr>
        <p:spPr bwMode="auto">
          <a:xfrm>
            <a:off x="903288" y="3743325"/>
            <a:ext cx="4786312" cy="769938"/>
          </a:xfrm>
          <a:prstGeom prst="rect">
            <a:avLst/>
          </a:prstGeom>
          <a:noFill/>
          <a:ln w="9525">
            <a:noFill/>
            <a:miter lim="800000"/>
          </a:ln>
        </p:spPr>
        <p:txBody>
          <a:bodyPr>
            <a:spAutoFit/>
          </a:bodyPr>
          <a:lstStyle/>
          <a:p>
            <a:r>
              <a:rPr lang="zh-CN" altLang="en-US" sz="4400">
                <a:solidFill>
                  <a:srgbClr val="000000"/>
                </a:solidFill>
                <a:latin typeface="华文新魏"/>
                <a:ea typeface="华文新魏"/>
                <a:cs typeface="华文新魏"/>
              </a:rPr>
              <a:t>全面依法治国</a:t>
            </a:r>
            <a:endParaRPr lang="zh-CN" altLang="en-US">
              <a:latin typeface="Calibri" panose="020F0502020204030204" pitchFamily="34" charset="0"/>
            </a:endParaRPr>
          </a:p>
        </p:txBody>
      </p:sp>
    </p:spTree>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618293" y="885806"/>
            <a:ext cx="4500594" cy="611439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891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891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892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892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8929" name="TextBox 24"/>
          <p:cNvSpPr txBox="1">
            <a:spLocks noChangeArrowheads="1"/>
          </p:cNvSpPr>
          <p:nvPr/>
        </p:nvSpPr>
        <p:spPr bwMode="auto">
          <a:xfrm>
            <a:off x="546100" y="1528763"/>
            <a:ext cx="5357813" cy="1938337"/>
          </a:xfrm>
          <a:prstGeom prst="rect">
            <a:avLst/>
          </a:prstGeom>
          <a:noFill/>
          <a:ln w="9525">
            <a:noFill/>
            <a:miter lim="800000"/>
          </a:ln>
        </p:spPr>
        <p:txBody>
          <a:bodyPr>
            <a:spAutoFit/>
          </a:bodyPr>
          <a:lstStyle/>
          <a:p>
            <a:r>
              <a:rPr lang="zh-CN" altLang="en-US" sz="4000">
                <a:solidFill>
                  <a:srgbClr val="C00000"/>
                </a:solidFill>
                <a:latin typeface="华文新魏"/>
                <a:ea typeface="华文新魏"/>
                <a:cs typeface="华文新魏"/>
              </a:rPr>
              <a:t>中共十八大</a:t>
            </a:r>
            <a:r>
              <a:rPr lang="zh-CN" altLang="en-US" sz="4000">
                <a:latin typeface="华文新魏"/>
                <a:ea typeface="华文新魏"/>
                <a:cs typeface="华文新魏"/>
              </a:rPr>
              <a:t>提出</a:t>
            </a:r>
            <a:r>
              <a:rPr lang="zh-CN" altLang="en-US" sz="4000">
                <a:solidFill>
                  <a:srgbClr val="C00000"/>
                </a:solidFill>
                <a:latin typeface="华文新魏"/>
                <a:ea typeface="华文新魏"/>
                <a:cs typeface="华文新魏"/>
              </a:rPr>
              <a:t>全面建成小康社会</a:t>
            </a:r>
          </a:p>
          <a:p>
            <a:endParaRPr lang="zh-CN" altLang="en-US" sz="4000">
              <a:solidFill>
                <a:srgbClr val="C00000"/>
              </a:solidFill>
              <a:latin typeface="华文新魏"/>
              <a:ea typeface="华文新魏"/>
              <a:cs typeface="华文新魏"/>
            </a:endParaRPr>
          </a:p>
        </p:txBody>
      </p:sp>
      <p:sp>
        <p:nvSpPr>
          <p:cNvPr id="34" name="圆角矩形 33"/>
          <p:cNvSpPr/>
          <p:nvPr/>
        </p:nvSpPr>
        <p:spPr>
          <a:xfrm>
            <a:off x="903253" y="2957508"/>
            <a:ext cx="3501152" cy="646986"/>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dirty="0">
                <a:solidFill>
                  <a:schemeClr val="bg1"/>
                </a:solidFill>
                <a:latin typeface="华文新魏" panose="02010800040101010101" pitchFamily="2" charset="-122"/>
                <a:ea typeface="华文新魏" panose="02010800040101010101" pitchFamily="2" charset="-122"/>
              </a:rPr>
              <a:t>全面建成小康社会</a:t>
            </a:r>
            <a:endParaRPr lang="zh-CN" altLang="en-US" sz="3200" dirty="0">
              <a:solidFill>
                <a:schemeClr val="bg1"/>
              </a:solidFill>
              <a:latin typeface="+mn-lt"/>
              <a:ea typeface="+mn-ea"/>
            </a:endParaRPr>
          </a:p>
        </p:txBody>
      </p:sp>
      <p:pic>
        <p:nvPicPr>
          <p:cNvPr id="35" name="图片 34" descr="2eda_ef87662d_d3f7_3de8_e397_bcbe01769f72_1.jpg"/>
          <p:cNvPicPr>
            <a:picLocks noChangeAspect="1"/>
          </p:cNvPicPr>
          <p:nvPr/>
        </p:nvPicPr>
        <p:blipFill>
          <a:blip r:embed="rId7"/>
          <a:stretch>
            <a:fillRect/>
          </a:stretch>
        </p:blipFill>
        <p:spPr>
          <a:xfrm>
            <a:off x="6761168" y="957244"/>
            <a:ext cx="4254763" cy="5786478"/>
          </a:xfrm>
          <a:prstGeom prst="roundRect">
            <a:avLst>
              <a:gd name="adj" fmla="val 12321"/>
            </a:avLst>
          </a:prstGeom>
        </p:spPr>
      </p:pic>
      <p:pic>
        <p:nvPicPr>
          <p:cNvPr id="38934" name="图片 35" descr="W020170814413518207435.jpg"/>
          <p:cNvPicPr>
            <a:picLocks noChangeAspect="1"/>
          </p:cNvPicPr>
          <p:nvPr/>
        </p:nvPicPr>
        <p:blipFill>
          <a:blip r:embed="rId8">
            <a:clrChange>
              <a:clrFrom>
                <a:srgbClr val="FEFEFE"/>
              </a:clrFrom>
              <a:clrTo>
                <a:srgbClr val="FEFEFE">
                  <a:alpha val="0"/>
                </a:srgbClr>
              </a:clrTo>
            </a:clrChange>
          </a:blip>
          <a:srcRect/>
          <a:stretch>
            <a:fillRect/>
          </a:stretch>
        </p:blipFill>
        <p:spPr bwMode="auto">
          <a:xfrm>
            <a:off x="403225" y="3508375"/>
            <a:ext cx="5500688" cy="3459163"/>
          </a:xfrm>
          <a:prstGeom prst="rect">
            <a:avLst/>
          </a:prstGeom>
          <a:noFill/>
          <a:ln w="9525">
            <a:noFill/>
            <a:miter lim="800000"/>
            <a:headEnd/>
            <a:tailEnd/>
          </a:ln>
        </p:spPr>
      </p:pic>
      <p:sp>
        <p:nvSpPr>
          <p:cNvPr id="38" name="圆角矩形 37"/>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9" name="图片 38"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43" name="矩形 42"/>
          <p:cNvSpPr/>
          <p:nvPr/>
        </p:nvSpPr>
        <p:spPr>
          <a:xfrm>
            <a:off x="688975" y="814388"/>
            <a:ext cx="53736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标注 35"/>
          <p:cNvSpPr/>
          <p:nvPr/>
        </p:nvSpPr>
        <p:spPr>
          <a:xfrm>
            <a:off x="45997" y="3314698"/>
            <a:ext cx="5929354" cy="2928958"/>
          </a:xfrm>
          <a:prstGeom prst="wedgeRoundRectCallout">
            <a:avLst>
              <a:gd name="adj1" fmla="val 17856"/>
              <a:gd name="adj2" fmla="val -55768"/>
              <a:gd name="adj3" fmla="val 16667"/>
            </a:avLst>
          </a:prstGeom>
          <a:solidFill>
            <a:schemeClr val="accent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1" name="图片 30"/>
          <p:cNvPicPr>
            <a:picLocks noChangeAspect="1"/>
          </p:cNvPicPr>
          <p:nvPr/>
        </p:nvPicPr>
        <p:blipFill rotWithShape="1">
          <a:blip r:embed="rId3" cstate="print"/>
          <a:srcRect l="24814" r="13974" b="25049"/>
          <a:stretch>
            <a:fillRect/>
          </a:stretch>
        </p:blipFill>
        <p:spPr>
          <a:xfrm>
            <a:off x="6118227" y="1171558"/>
            <a:ext cx="5143536" cy="564360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0968"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0969"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097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097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0980" name="TextBox 24"/>
          <p:cNvSpPr txBox="1">
            <a:spLocks noChangeArrowheads="1"/>
          </p:cNvSpPr>
          <p:nvPr/>
        </p:nvSpPr>
        <p:spPr bwMode="auto">
          <a:xfrm>
            <a:off x="71438" y="1457325"/>
            <a:ext cx="6261100" cy="2306638"/>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2013</a:t>
            </a:r>
            <a:r>
              <a:rPr lang="zh-CN" altLang="en-US" sz="3600">
                <a:latin typeface="华文新魏"/>
                <a:ea typeface="华文新魏"/>
                <a:cs typeface="华文新魏"/>
              </a:rPr>
              <a:t>年</a:t>
            </a:r>
            <a:r>
              <a:rPr lang="en-US" altLang="zh-CN" sz="3600">
                <a:latin typeface="华文新魏"/>
                <a:ea typeface="华文新魏"/>
                <a:cs typeface="华文新魏"/>
              </a:rPr>
              <a:t>,</a:t>
            </a:r>
            <a:r>
              <a:rPr lang="zh-CN" altLang="en-US" sz="3600">
                <a:solidFill>
                  <a:srgbClr val="C00000"/>
                </a:solidFill>
                <a:latin typeface="华文新魏"/>
                <a:ea typeface="华文新魏"/>
                <a:cs typeface="华文新魏"/>
              </a:rPr>
              <a:t>中共十八届三中全会</a:t>
            </a:r>
            <a:r>
              <a:rPr lang="zh-CN" altLang="en-US" sz="3600">
                <a:latin typeface="华文新魏"/>
                <a:ea typeface="华文新魏"/>
                <a:cs typeface="华文新魏"/>
              </a:rPr>
              <a:t>通过</a:t>
            </a:r>
            <a:r>
              <a:rPr lang="en-US" altLang="zh-CN" sz="3600">
                <a:latin typeface="华文新魏"/>
                <a:ea typeface="华文新魏"/>
                <a:cs typeface="华文新魏"/>
              </a:rPr>
              <a:t>《</a:t>
            </a:r>
            <a:r>
              <a:rPr lang="zh-CN" altLang="en-US" sz="3600">
                <a:latin typeface="华文新魏"/>
                <a:ea typeface="华文新魏"/>
                <a:cs typeface="华文新魏"/>
              </a:rPr>
              <a:t>中共中央关于</a:t>
            </a:r>
            <a:r>
              <a:rPr lang="zh-CN" altLang="en-US" sz="3600">
                <a:solidFill>
                  <a:srgbClr val="C00000"/>
                </a:solidFill>
                <a:latin typeface="华文新魏"/>
                <a:ea typeface="华文新魏"/>
                <a:cs typeface="华文新魏"/>
              </a:rPr>
              <a:t>全面深化改革</a:t>
            </a:r>
            <a:r>
              <a:rPr lang="zh-CN" altLang="en-US" sz="3600">
                <a:latin typeface="华文新魏"/>
                <a:ea typeface="华文新魏"/>
                <a:cs typeface="华文新魏"/>
              </a:rPr>
              <a:t>若干重大问题的决定</a:t>
            </a:r>
            <a:r>
              <a:rPr lang="en-US" altLang="zh-CN" sz="3600">
                <a:latin typeface="华文新魏"/>
                <a:ea typeface="华文新魏"/>
                <a:cs typeface="华文新魏"/>
              </a:rPr>
              <a:t>》</a:t>
            </a:r>
            <a:r>
              <a:rPr lang="zh-CN" altLang="en-US" sz="3600">
                <a:latin typeface="华文新魏"/>
                <a:ea typeface="华文新魏"/>
                <a:cs typeface="华文新魏"/>
              </a:rPr>
              <a:t>。</a:t>
            </a:r>
          </a:p>
          <a:p>
            <a:endParaRPr lang="zh-CN" altLang="en-US" sz="3600">
              <a:latin typeface="华文新魏"/>
              <a:ea typeface="华文新魏"/>
              <a:cs typeface="华文新魏"/>
            </a:endParaRPr>
          </a:p>
        </p:txBody>
      </p:sp>
      <p:pic>
        <p:nvPicPr>
          <p:cNvPr id="26" name="图片 25" descr="SXRB201311130610000514419405267.jpg"/>
          <p:cNvPicPr>
            <a:picLocks noChangeAspect="1"/>
          </p:cNvPicPr>
          <p:nvPr/>
        </p:nvPicPr>
        <p:blipFill>
          <a:blip r:embed="rId7"/>
          <a:stretch>
            <a:fillRect/>
          </a:stretch>
        </p:blipFill>
        <p:spPr>
          <a:xfrm>
            <a:off x="6332541" y="1268966"/>
            <a:ext cx="4786346" cy="2674371"/>
          </a:xfrm>
          <a:prstGeom prst="roundRect">
            <a:avLst/>
          </a:prstGeom>
        </p:spPr>
      </p:pic>
      <p:pic>
        <p:nvPicPr>
          <p:cNvPr id="28" name="图片 27" descr="4799903_093540716317_2.jpg"/>
          <p:cNvPicPr>
            <a:picLocks noChangeAspect="1"/>
          </p:cNvPicPr>
          <p:nvPr/>
        </p:nvPicPr>
        <p:blipFill>
          <a:blip r:embed="rId8"/>
          <a:stretch>
            <a:fillRect/>
          </a:stretch>
        </p:blipFill>
        <p:spPr>
          <a:xfrm>
            <a:off x="6332541" y="4029078"/>
            <a:ext cx="4770816" cy="2571768"/>
          </a:xfrm>
          <a:prstGeom prst="roundRect">
            <a:avLst/>
          </a:prstGeom>
        </p:spPr>
      </p:pic>
      <p:sp>
        <p:nvSpPr>
          <p:cNvPr id="29" name="圆角矩形 28"/>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0" name="图片 29"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32" name="矩形 31"/>
          <p:cNvSpPr/>
          <p:nvPr/>
        </p:nvSpPr>
        <p:spPr>
          <a:xfrm>
            <a:off x="688975" y="814388"/>
            <a:ext cx="542925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
        <p:nvSpPr>
          <p:cNvPr id="34" name="圆角矩形 33"/>
          <p:cNvSpPr/>
          <p:nvPr/>
        </p:nvSpPr>
        <p:spPr>
          <a:xfrm>
            <a:off x="1634202" y="6453926"/>
            <a:ext cx="2698075" cy="646986"/>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dirty="0">
                <a:solidFill>
                  <a:schemeClr val="bg1"/>
                </a:solidFill>
                <a:latin typeface="华文新魏" panose="02010800040101010101" pitchFamily="2" charset="-122"/>
                <a:ea typeface="华文新魏" panose="02010800040101010101" pitchFamily="2" charset="-122"/>
              </a:rPr>
              <a:t>全面深化改革</a:t>
            </a:r>
            <a:endParaRPr lang="zh-CN" altLang="en-US" sz="3200" dirty="0">
              <a:solidFill>
                <a:schemeClr val="bg1"/>
              </a:solidFill>
              <a:latin typeface="+mn-lt"/>
              <a:ea typeface="+mn-ea"/>
            </a:endParaRPr>
          </a:p>
        </p:txBody>
      </p:sp>
      <p:sp>
        <p:nvSpPr>
          <p:cNvPr id="35" name="矩形 34"/>
          <p:cNvSpPr/>
          <p:nvPr/>
        </p:nvSpPr>
        <p:spPr>
          <a:xfrm>
            <a:off x="188913" y="3457575"/>
            <a:ext cx="5572125" cy="2678113"/>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指出要完善和发展中国特色社会主义制度</a:t>
            </a:r>
            <a:r>
              <a:rPr 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推进国家治理体系和治理能力现代化</a:t>
            </a:r>
            <a:r>
              <a:rPr 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80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并对经济体制改革、政治体制改革、文化体制改革社会体制改革、生态文明体制改革和党的建设制度改革进行了全面部署。</a:t>
            </a:r>
            <a:endParaRPr lang="zh-CN" altLang="en-US" sz="2800" dirty="0">
              <a:solidFill>
                <a:schemeClr val="bg1"/>
              </a:solidFill>
              <a:effectLst>
                <a:outerShdw blurRad="38100" dist="38100" dir="2700000" algn="tl">
                  <a:srgbClr val="000000">
                    <a:alpha val="43137"/>
                  </a:srgbClr>
                </a:outerShdw>
              </a:effectLst>
              <a:latin typeface="+mn-lt"/>
              <a:ea typeface="+mn-ea"/>
            </a:endParaRPr>
          </a:p>
        </p:txBody>
      </p:sp>
    </p:spTree>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2" name="图片 10"/>
          <p:cNvPicPr>
            <a:picLocks noChangeAspect="1"/>
          </p:cNvPicPr>
          <p:nvPr/>
        </p:nvPicPr>
        <p:blipFill>
          <a:blip r:embed="rId3"/>
          <a:srcRect l="11403" r="12470" b="5239"/>
          <a:stretch>
            <a:fillRect/>
          </a:stretch>
        </p:blipFill>
        <p:spPr>
          <a:xfrm>
            <a:off x="3549650" y="1741488"/>
            <a:ext cx="7319963" cy="4800600"/>
          </a:xfrm>
          <a:prstGeom prst="rect">
            <a:avLst/>
          </a:prstGeom>
          <a:effectLst>
            <a:outerShdw blurRad="63500" sx="102000" sy="102000" algn="ctr" rotWithShape="0">
              <a:prstClr val="black">
                <a:alpha val="40000"/>
              </a:prstClr>
            </a:outerShdw>
          </a:effectLst>
        </p:spPr>
      </p:pic>
      <p:sp>
        <p:nvSpPr>
          <p:cNvPr id="1048646" name="矩形 14"/>
          <p:cNvSpPr/>
          <p:nvPr/>
        </p:nvSpPr>
        <p:spPr>
          <a:xfrm>
            <a:off x="971550" y="1565275"/>
            <a:ext cx="1701800" cy="1922463"/>
          </a:xfrm>
          <a:prstGeom prst="rect">
            <a:avLst/>
          </a:prstGeom>
          <a:blipFill>
            <a:blip r:embed="rId4" cstate="print"/>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400"/>
          </a:p>
        </p:txBody>
      </p:sp>
      <p:sp>
        <p:nvSpPr>
          <p:cNvPr id="43011" name="矩形 30"/>
          <p:cNvSpPr>
            <a:spLocks noChangeArrowheads="1"/>
          </p:cNvSpPr>
          <p:nvPr/>
        </p:nvSpPr>
        <p:spPr bwMode="auto">
          <a:xfrm>
            <a:off x="754063" y="3487738"/>
            <a:ext cx="2136775" cy="1138237"/>
          </a:xfrm>
          <a:prstGeom prst="rect">
            <a:avLst/>
          </a:prstGeom>
          <a:noFill/>
          <a:ln w="9525">
            <a:noFill/>
            <a:miter lim="800000"/>
          </a:ln>
        </p:spPr>
        <p:txBody>
          <a:bodyPr>
            <a:spAutoFit/>
          </a:bodyPr>
          <a:lstStyle/>
          <a:p>
            <a:pPr algn="ctr"/>
            <a:r>
              <a:rPr lang="zh-CN" altLang="en-US" sz="3400">
                <a:solidFill>
                  <a:srgbClr val="C00000"/>
                </a:solidFill>
                <a:ea typeface="微软雅黑" panose="020B0503020204020204" pitchFamily="34" charset="-122"/>
                <a:sym typeface="Arial" panose="020B0604020202020204" pitchFamily="34" charset="0"/>
              </a:rPr>
              <a:t>全面</a:t>
            </a:r>
          </a:p>
          <a:p>
            <a:pPr algn="ctr"/>
            <a:r>
              <a:rPr lang="zh-CN" altLang="en-US" sz="3400">
                <a:solidFill>
                  <a:srgbClr val="C00000"/>
                </a:solidFill>
                <a:ea typeface="微软雅黑" panose="020B0503020204020204" pitchFamily="34" charset="-122"/>
                <a:sym typeface="Arial" panose="020B0604020202020204" pitchFamily="34" charset="0"/>
              </a:rPr>
              <a:t>深化改革</a:t>
            </a:r>
          </a:p>
        </p:txBody>
      </p:sp>
      <p:pic>
        <p:nvPicPr>
          <p:cNvPr id="43012" name="图片 11"/>
          <p:cNvPicPr>
            <a:picLocks noChangeAspect="1"/>
          </p:cNvPicPr>
          <p:nvPr/>
        </p:nvPicPr>
        <p:blipFill>
          <a:blip r:embed="rId5"/>
          <a:srcRect/>
          <a:stretch>
            <a:fillRect/>
          </a:stretch>
        </p:blipFill>
        <p:spPr bwMode="auto">
          <a:xfrm>
            <a:off x="9947275" y="728663"/>
            <a:ext cx="701675" cy="836612"/>
          </a:xfrm>
          <a:prstGeom prst="rect">
            <a:avLst/>
          </a:prstGeom>
          <a:noFill/>
          <a:ln w="9525">
            <a:noFill/>
            <a:miter lim="800000"/>
            <a:headEnd/>
            <a:tailEnd/>
          </a:ln>
        </p:spPr>
      </p:pic>
      <p:pic>
        <p:nvPicPr>
          <p:cNvPr id="43013" name="图片 12"/>
          <p:cNvPicPr>
            <a:picLocks noChangeAspect="1"/>
          </p:cNvPicPr>
          <p:nvPr/>
        </p:nvPicPr>
        <p:blipFill>
          <a:blip r:embed="rId5"/>
          <a:srcRect/>
          <a:stretch>
            <a:fillRect/>
          </a:stretch>
        </p:blipFill>
        <p:spPr bwMode="auto">
          <a:xfrm>
            <a:off x="10737850" y="360363"/>
            <a:ext cx="701675" cy="838200"/>
          </a:xfrm>
          <a:prstGeom prst="rect">
            <a:avLst/>
          </a:prstGeom>
          <a:noFill/>
          <a:ln w="9525">
            <a:noFill/>
            <a:miter lim="800000"/>
            <a:headEnd/>
            <a:tailEnd/>
          </a:ln>
        </p:spPr>
      </p:pic>
      <p:pic>
        <p:nvPicPr>
          <p:cNvPr id="2097195" name="图片 7"/>
          <p:cNvPicPr>
            <a:picLocks noChangeAspect="1"/>
          </p:cNvPicPr>
          <p:nvPr/>
        </p:nvPicPr>
        <p:blipFill>
          <a:blip r:embed="rId6"/>
          <a:stretch>
            <a:fillRect/>
          </a:stretch>
        </p:blipFill>
        <p:spPr>
          <a:xfrm>
            <a:off x="3640138" y="2476500"/>
            <a:ext cx="7229475" cy="3856038"/>
          </a:xfrm>
          <a:prstGeom prst="rect">
            <a:avLst/>
          </a:prstGeom>
          <a:effectLst>
            <a:outerShdw blurRad="63500" sx="102000" sy="102000" algn="ctr" rotWithShape="0">
              <a:prstClr val="black">
                <a:alpha val="40000"/>
              </a:prstClr>
            </a:outerShdw>
          </a:effectLst>
        </p:spPr>
      </p:pic>
      <p:pic>
        <p:nvPicPr>
          <p:cNvPr id="2097196" name="图片 15"/>
          <p:cNvPicPr>
            <a:picLocks noChangeAspect="1"/>
          </p:cNvPicPr>
          <p:nvPr/>
        </p:nvPicPr>
        <p:blipFill>
          <a:blip r:embed="rId7">
            <a:lum bright="6000" contrast="-6000"/>
          </a:blip>
          <a:srcRect l="8951" r="7136"/>
          <a:stretch>
            <a:fillRect/>
          </a:stretch>
        </p:blipFill>
        <p:spPr>
          <a:xfrm>
            <a:off x="358775" y="4621213"/>
            <a:ext cx="2927350" cy="1920875"/>
          </a:xfrm>
          <a:prstGeom prst="rect">
            <a:avLst/>
          </a:prstGeom>
          <a:effectLst>
            <a:outerShdw blurRad="63500" sx="102000" sy="102000" algn="ctr" rotWithShape="0">
              <a:prstClr val="black">
                <a:alpha val="40000"/>
              </a:prstClr>
            </a:outerShdw>
          </a:effectLst>
        </p:spPr>
      </p:pic>
      <p:pic>
        <p:nvPicPr>
          <p:cNvPr id="43016" name="图片 0" descr="(MW6~Z1U5I)8EJH0M3F54GW"/>
          <p:cNvPicPr>
            <a:picLocks noChangeAspect="1"/>
          </p:cNvPicPr>
          <p:nvPr/>
        </p:nvPicPr>
        <p:blipFill>
          <a:blip r:embed="rId8"/>
          <a:srcRect/>
          <a:stretch>
            <a:fillRect/>
          </a:stretch>
        </p:blipFill>
        <p:spPr bwMode="auto">
          <a:xfrm>
            <a:off x="971550" y="266700"/>
            <a:ext cx="5772150" cy="790575"/>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2097195"/>
                                        </p:tgtEl>
                                        <p:attrNameLst>
                                          <p:attrName>style.visibility</p:attrName>
                                        </p:attrNameLst>
                                      </p:cBhvr>
                                      <p:to>
                                        <p:strVal val="visible"/>
                                      </p:to>
                                    </p:set>
                                    <p:animEffect transition="in" filter="wheel(1)">
                                      <p:cBhvr>
                                        <p:cTn id="7" dur="1000"/>
                                        <p:tgtEl>
                                          <p:spTgt spid="2097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40" descr="69faac28jw1e1nlhg3ibzj.jpg"/>
          <p:cNvPicPr>
            <a:picLocks noChangeAspect="1"/>
          </p:cNvPicPr>
          <p:nvPr/>
        </p:nvPicPr>
        <p:blipFill>
          <a:blip r:embed="rId3"/>
          <a:srcRect/>
          <a:stretch>
            <a:fillRect/>
          </a:stretch>
        </p:blipFill>
        <p:spPr bwMode="auto">
          <a:xfrm>
            <a:off x="10167938" y="814388"/>
            <a:ext cx="1354137" cy="14557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4038"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4039"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404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4047"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289050" y="981075"/>
            <a:ext cx="6072188"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sp>
        <p:nvSpPr>
          <p:cNvPr id="5" name="矩形 4"/>
          <p:cNvSpPr/>
          <p:nvPr/>
        </p:nvSpPr>
        <p:spPr>
          <a:xfrm>
            <a:off x="3587750" y="1646238"/>
            <a:ext cx="4113213" cy="768350"/>
          </a:xfrm>
          <a:prstGeom prst="rect">
            <a:avLst/>
          </a:prstGeom>
          <a:noFill/>
          <a:ln>
            <a:noFill/>
          </a:ln>
        </p:spPr>
        <p:txBody>
          <a:bodyPr wrap="none">
            <a:spAutoFit/>
          </a:bodyPr>
          <a:lstStyle/>
          <a:p>
            <a:pPr algn="ctr" fontAlgn="auto">
              <a:spcBef>
                <a:spcPts val="0"/>
              </a:spcBef>
              <a:spcAft>
                <a:spcPts val="0"/>
              </a:spcAft>
              <a:defRPr/>
            </a:pPr>
            <a:r>
              <a:rPr lang="zh-CN" altLang="en-US" sz="4400" b="1">
                <a:solidFill>
                  <a:srgbClr val="0945A5"/>
                </a:solidFill>
                <a:effectLst>
                  <a:outerShdw blurRad="38100" dist="25400" dir="5400000" algn="ctr" rotWithShape="0">
                    <a:srgbClr val="6E747A">
                      <a:alpha val="43000"/>
                    </a:srgbClr>
                  </a:outerShdw>
                </a:effectLst>
                <a:latin typeface="+mn-lt"/>
                <a:ea typeface="+mn-ea"/>
              </a:rPr>
              <a:t>济南棚户区改造</a:t>
            </a:r>
          </a:p>
        </p:txBody>
      </p:sp>
      <p:pic>
        <p:nvPicPr>
          <p:cNvPr id="44056" name="图片 1" descr="济南棚户区2"/>
          <p:cNvPicPr>
            <a:picLocks noChangeAspect="1"/>
          </p:cNvPicPr>
          <p:nvPr/>
        </p:nvPicPr>
        <p:blipFill>
          <a:blip r:embed="rId9"/>
          <a:srcRect/>
          <a:stretch>
            <a:fillRect/>
          </a:stretch>
        </p:blipFill>
        <p:spPr bwMode="auto">
          <a:xfrm>
            <a:off x="339725" y="2803525"/>
            <a:ext cx="4016375" cy="3608388"/>
          </a:xfrm>
          <a:prstGeom prst="rect">
            <a:avLst/>
          </a:prstGeom>
          <a:noFill/>
          <a:ln w="9525">
            <a:noFill/>
            <a:miter lim="800000"/>
            <a:headEnd/>
            <a:tailEnd/>
          </a:ln>
        </p:spPr>
      </p:pic>
      <p:sp>
        <p:nvSpPr>
          <p:cNvPr id="3" name="右箭头 2"/>
          <p:cNvSpPr/>
          <p:nvPr/>
        </p:nvSpPr>
        <p:spPr>
          <a:xfrm>
            <a:off x="4530725" y="4216400"/>
            <a:ext cx="792163" cy="57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4058" name="图片 3" descr="居民楼回迁"/>
          <p:cNvPicPr>
            <a:picLocks noChangeAspect="1"/>
          </p:cNvPicPr>
          <p:nvPr/>
        </p:nvPicPr>
        <p:blipFill>
          <a:blip r:embed="rId10"/>
          <a:srcRect/>
          <a:stretch>
            <a:fillRect/>
          </a:stretch>
        </p:blipFill>
        <p:spPr bwMode="auto">
          <a:xfrm>
            <a:off x="5497513" y="2749550"/>
            <a:ext cx="5192712" cy="3714750"/>
          </a:xfrm>
          <a:prstGeom prst="rect">
            <a:avLst/>
          </a:prstGeom>
          <a:noFill/>
          <a:ln w="9525">
            <a:noFill/>
            <a:miter lim="800000"/>
            <a:headEnd/>
            <a:tailEnd/>
          </a:ln>
        </p:spPr>
      </p:pic>
    </p:spTree>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40" descr="69faac28jw1e1nlhg3ibzj.jpg"/>
          <p:cNvPicPr>
            <a:picLocks noChangeAspect="1"/>
          </p:cNvPicPr>
          <p:nvPr/>
        </p:nvPicPr>
        <p:blipFill>
          <a:blip r:embed="rId3"/>
          <a:srcRect/>
          <a:stretch>
            <a:fillRect/>
          </a:stretch>
        </p:blipFill>
        <p:spPr bwMode="auto">
          <a:xfrm>
            <a:off x="10167938" y="814388"/>
            <a:ext cx="1354137" cy="14557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6086"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6087"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609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6095"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501015" y="991870"/>
            <a:ext cx="3702050"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383816" y="859770"/>
            <a:ext cx="905514" cy="785818"/>
          </a:xfrm>
          <a:prstGeom prst="ellipse">
            <a:avLst/>
          </a:prstGeom>
        </p:spPr>
      </p:pic>
      <p:sp>
        <p:nvSpPr>
          <p:cNvPr id="22" name="矩形 21"/>
          <p:cNvSpPr/>
          <p:nvPr/>
        </p:nvSpPr>
        <p:spPr>
          <a:xfrm>
            <a:off x="1289050" y="981075"/>
            <a:ext cx="6072188"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二：梦想保障</a:t>
            </a:r>
          </a:p>
        </p:txBody>
      </p:sp>
      <p:pic>
        <p:nvPicPr>
          <p:cNvPr id="46103" name="图片 5" descr="新教学楼"/>
          <p:cNvPicPr>
            <a:picLocks noChangeAspect="1"/>
          </p:cNvPicPr>
          <p:nvPr/>
        </p:nvPicPr>
        <p:blipFill>
          <a:blip r:embed="rId9"/>
          <a:srcRect/>
          <a:stretch>
            <a:fillRect/>
          </a:stretch>
        </p:blipFill>
        <p:spPr bwMode="auto">
          <a:xfrm>
            <a:off x="0" y="2676525"/>
            <a:ext cx="4116388" cy="4521200"/>
          </a:xfrm>
          <a:prstGeom prst="rect">
            <a:avLst/>
          </a:prstGeom>
          <a:noFill/>
          <a:ln w="9525">
            <a:noFill/>
            <a:miter lim="800000"/>
            <a:headEnd/>
            <a:tailEnd/>
          </a:ln>
        </p:spPr>
      </p:pic>
      <p:sp>
        <p:nvSpPr>
          <p:cNvPr id="7" name="矩形 6"/>
          <p:cNvSpPr/>
          <p:nvPr/>
        </p:nvSpPr>
        <p:spPr>
          <a:xfrm>
            <a:off x="2141538" y="1646238"/>
            <a:ext cx="6357937" cy="768350"/>
          </a:xfrm>
          <a:prstGeom prst="rect">
            <a:avLst/>
          </a:prstGeom>
          <a:noFill/>
          <a:ln>
            <a:noFill/>
          </a:ln>
        </p:spPr>
        <p:txBody>
          <a:bodyPr wrap="none">
            <a:spAutoFit/>
          </a:bodyPr>
          <a:lstStyle/>
          <a:p>
            <a:pPr algn="ctr" fontAlgn="auto">
              <a:spcBef>
                <a:spcPts val="0"/>
              </a:spcBef>
              <a:spcAft>
                <a:spcPts val="0"/>
              </a:spcAft>
              <a:defRPr/>
            </a:pPr>
            <a:r>
              <a:rPr lang="zh-CN" altLang="en-US" sz="4400" b="1">
                <a:solidFill>
                  <a:srgbClr val="0945A5"/>
                </a:solidFill>
                <a:effectLst>
                  <a:outerShdw blurRad="38100" dist="25400" dir="5400000" algn="ctr" rotWithShape="0">
                    <a:srgbClr val="6E747A">
                      <a:alpha val="43000"/>
                    </a:srgbClr>
                  </a:outerShdw>
                </a:effectLst>
                <a:latin typeface="+mn-lt"/>
                <a:ea typeface="+mn-ea"/>
              </a:rPr>
              <a:t>我们美丽、现代化的学校</a:t>
            </a:r>
          </a:p>
        </p:txBody>
      </p:sp>
      <p:pic>
        <p:nvPicPr>
          <p:cNvPr id="46105" name="图片 7" descr="教学楼和乒乓球台"/>
          <p:cNvPicPr>
            <a:picLocks noChangeAspect="1"/>
          </p:cNvPicPr>
          <p:nvPr/>
        </p:nvPicPr>
        <p:blipFill>
          <a:blip r:embed="rId10"/>
          <a:srcRect/>
          <a:stretch>
            <a:fillRect/>
          </a:stretch>
        </p:blipFill>
        <p:spPr bwMode="auto">
          <a:xfrm>
            <a:off x="4024313" y="2678113"/>
            <a:ext cx="4167187" cy="4521200"/>
          </a:xfrm>
          <a:prstGeom prst="rect">
            <a:avLst/>
          </a:prstGeom>
          <a:noFill/>
          <a:ln w="9525">
            <a:noFill/>
            <a:miter lim="800000"/>
            <a:headEnd/>
            <a:tailEnd/>
          </a:ln>
        </p:spPr>
      </p:pic>
      <p:pic>
        <p:nvPicPr>
          <p:cNvPr id="46106" name="图片 8" descr="微机教室1"/>
          <p:cNvPicPr>
            <a:picLocks noChangeAspect="1"/>
          </p:cNvPicPr>
          <p:nvPr/>
        </p:nvPicPr>
        <p:blipFill>
          <a:blip r:embed="rId11"/>
          <a:srcRect/>
          <a:stretch>
            <a:fillRect/>
          </a:stretch>
        </p:blipFill>
        <p:spPr bwMode="auto">
          <a:xfrm>
            <a:off x="8191500" y="2678113"/>
            <a:ext cx="3341688" cy="4519612"/>
          </a:xfrm>
          <a:prstGeom prst="rect">
            <a:avLst/>
          </a:prstGeom>
          <a:noFill/>
          <a:ln w="9525">
            <a:noFill/>
            <a:miter lim="800000"/>
            <a:headEnd/>
            <a:tailEnd/>
          </a:ln>
        </p:spPr>
      </p:pic>
    </p:spTree>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标注 28"/>
          <p:cNvSpPr/>
          <p:nvPr/>
        </p:nvSpPr>
        <p:spPr>
          <a:xfrm>
            <a:off x="117753" y="3733802"/>
            <a:ext cx="5143536" cy="2286016"/>
          </a:xfrm>
          <a:prstGeom prst="wedgeRoundRectCallout">
            <a:avLst>
              <a:gd name="adj1" fmla="val 16709"/>
              <a:gd name="adj2" fmla="val -58349"/>
              <a:gd name="adj3" fmla="val 16667"/>
            </a:avLst>
          </a:prstGeom>
          <a:solidFill>
            <a:schemeClr val="accent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1" name="图片 30"/>
          <p:cNvPicPr>
            <a:picLocks noChangeAspect="1"/>
          </p:cNvPicPr>
          <p:nvPr/>
        </p:nvPicPr>
        <p:blipFill rotWithShape="1">
          <a:blip r:embed="rId3" cstate="print"/>
          <a:srcRect l="24814" r="13974" b="25049"/>
          <a:stretch>
            <a:fillRect/>
          </a:stretch>
        </p:blipFill>
        <p:spPr>
          <a:xfrm>
            <a:off x="5618161" y="885806"/>
            <a:ext cx="5643602" cy="619228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48136"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48137"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814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48145"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8148" name="TextBox 24"/>
          <p:cNvSpPr txBox="1">
            <a:spLocks noChangeArrowheads="1"/>
          </p:cNvSpPr>
          <p:nvPr/>
        </p:nvSpPr>
        <p:spPr bwMode="auto">
          <a:xfrm>
            <a:off x="331788" y="3957638"/>
            <a:ext cx="5046662" cy="1814512"/>
          </a:xfrm>
          <a:prstGeom prst="rect">
            <a:avLst/>
          </a:prstGeom>
          <a:noFill/>
          <a:ln w="9525">
            <a:noFill/>
            <a:miter lim="800000"/>
          </a:ln>
        </p:spPr>
        <p:txBody>
          <a:bodyPr>
            <a:spAutoFit/>
          </a:bodyPr>
          <a:lstStyle/>
          <a:p>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指出全面推进依法治国的总目标是群建设中国特色社会主义法治体系建设社会主义法治国家。</a:t>
            </a:r>
          </a:p>
        </p:txBody>
      </p:sp>
      <p:sp>
        <p:nvSpPr>
          <p:cNvPr id="34" name="圆角矩形 33"/>
          <p:cNvSpPr/>
          <p:nvPr/>
        </p:nvSpPr>
        <p:spPr>
          <a:xfrm>
            <a:off x="1403319" y="6315094"/>
            <a:ext cx="2684420" cy="646705"/>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b="1" dirty="0">
                <a:solidFill>
                  <a:schemeClr val="bg1"/>
                </a:solidFill>
                <a:latin typeface="微软雅黑" panose="020B0503020204020204" pitchFamily="34" charset="-122"/>
                <a:ea typeface="微软雅黑" panose="020B0503020204020204" pitchFamily="34" charset="-122"/>
              </a:rPr>
              <a:t>全面依法治国</a:t>
            </a:r>
          </a:p>
        </p:txBody>
      </p:sp>
      <p:pic>
        <p:nvPicPr>
          <p:cNvPr id="48152" name="图片 35" descr="2.jpeg"/>
          <p:cNvPicPr>
            <a:picLocks noChangeAspect="1"/>
          </p:cNvPicPr>
          <p:nvPr/>
        </p:nvPicPr>
        <p:blipFill>
          <a:blip r:embed="rId7"/>
          <a:srcRect/>
          <a:stretch>
            <a:fillRect/>
          </a:stretch>
        </p:blipFill>
        <p:spPr bwMode="auto">
          <a:xfrm>
            <a:off x="5842000" y="1028700"/>
            <a:ext cx="5280025" cy="3143250"/>
          </a:xfrm>
          <a:prstGeom prst="rect">
            <a:avLst/>
          </a:prstGeom>
          <a:noFill/>
          <a:ln w="9525">
            <a:noFill/>
            <a:miter lim="800000"/>
            <a:headEnd/>
            <a:tailEnd/>
          </a:ln>
        </p:spPr>
      </p:pic>
      <p:pic>
        <p:nvPicPr>
          <p:cNvPr id="48153" name="图片 37" descr="40E58PICd2p_1024.jpg"/>
          <p:cNvPicPr>
            <a:picLocks noChangeAspect="1"/>
          </p:cNvPicPr>
          <p:nvPr/>
        </p:nvPicPr>
        <p:blipFill>
          <a:blip r:embed="rId8"/>
          <a:srcRect/>
          <a:stretch>
            <a:fillRect/>
          </a:stretch>
        </p:blipFill>
        <p:spPr bwMode="auto">
          <a:xfrm>
            <a:off x="5832475" y="4248150"/>
            <a:ext cx="5286375" cy="2638425"/>
          </a:xfrm>
          <a:prstGeom prst="rect">
            <a:avLst/>
          </a:prstGeom>
          <a:noFill/>
          <a:ln w="9525">
            <a:noFill/>
            <a:miter lim="800000"/>
            <a:headEnd/>
            <a:tailEnd/>
          </a:ln>
        </p:spPr>
      </p:pic>
      <p:sp>
        <p:nvSpPr>
          <p:cNvPr id="48154" name="矩形 25"/>
          <p:cNvSpPr>
            <a:spLocks noChangeArrowheads="1"/>
          </p:cNvSpPr>
          <p:nvPr/>
        </p:nvSpPr>
        <p:spPr bwMode="auto">
          <a:xfrm>
            <a:off x="117475" y="1528763"/>
            <a:ext cx="5357813" cy="1938337"/>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a:t>
            </a:r>
            <a:r>
              <a:rPr lang="en-US" altLang="zh-CN" sz="2800" b="1">
                <a:solidFill>
                  <a:srgbClr val="C00000"/>
                </a:solidFill>
                <a:latin typeface="微软雅黑" panose="020B0503020204020204" pitchFamily="34" charset="-122"/>
                <a:ea typeface="微软雅黑" panose="020B0503020204020204" pitchFamily="34" charset="-122"/>
              </a:rPr>
              <a:t>2014</a:t>
            </a:r>
            <a:r>
              <a:rPr lang="zh-CN" altLang="en-US" sz="2800" b="1">
                <a:solidFill>
                  <a:srgbClr val="C00000"/>
                </a:solidFill>
                <a:latin typeface="微软雅黑" panose="020B0503020204020204" pitchFamily="34" charset="-122"/>
                <a:ea typeface="微软雅黑" panose="020B0503020204020204" pitchFamily="34" charset="-122"/>
              </a:rPr>
              <a:t>年</a:t>
            </a:r>
            <a:r>
              <a:rPr lang="en-US" altLang="zh-CN" sz="2800" b="1">
                <a:solidFill>
                  <a:srgbClr val="000000"/>
                </a:solidFill>
                <a:latin typeface="微软雅黑" panose="020B0503020204020204" pitchFamily="34" charset="-122"/>
                <a:ea typeface="微软雅黑" panose="020B0503020204020204" pitchFamily="34" charset="-122"/>
              </a:rPr>
              <a:t>10</a:t>
            </a:r>
            <a:r>
              <a:rPr lang="zh-CN" altLang="en-US" sz="2800" b="1">
                <a:solidFill>
                  <a:srgbClr val="000000"/>
                </a:solidFill>
                <a:latin typeface="微软雅黑" panose="020B0503020204020204" pitchFamily="34" charset="-122"/>
                <a:ea typeface="微软雅黑" panose="020B0503020204020204" pitchFamily="34" charset="-122"/>
              </a:rPr>
              <a:t>月</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C00000"/>
                </a:solidFill>
                <a:latin typeface="微软雅黑" panose="020B0503020204020204" pitchFamily="34" charset="-122"/>
                <a:ea typeface="微软雅黑" panose="020B0503020204020204" pitchFamily="34" charset="-122"/>
              </a:rPr>
              <a:t>中共十八届四中全会</a:t>
            </a:r>
            <a:r>
              <a:rPr lang="zh-CN" altLang="en-US" sz="2800" b="1">
                <a:solidFill>
                  <a:srgbClr val="000000"/>
                </a:solidFill>
                <a:latin typeface="微软雅黑" panose="020B0503020204020204" pitchFamily="34" charset="-122"/>
                <a:ea typeface="微软雅黑" panose="020B0503020204020204" pitchFamily="34" charset="-122"/>
              </a:rPr>
              <a:t>通过了</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中共中央关于</a:t>
            </a:r>
            <a:r>
              <a:rPr lang="zh-CN" altLang="en-US" sz="2800" b="1">
                <a:solidFill>
                  <a:srgbClr val="C00000"/>
                </a:solidFill>
                <a:latin typeface="微软雅黑" panose="020B0503020204020204" pitchFamily="34" charset="-122"/>
                <a:ea typeface="微软雅黑" panose="020B0503020204020204" pitchFamily="34" charset="-122"/>
              </a:rPr>
              <a:t>全面推进依法治国</a:t>
            </a:r>
            <a:r>
              <a:rPr lang="zh-CN" altLang="en-US" sz="2800" b="1">
                <a:solidFill>
                  <a:srgbClr val="000000"/>
                </a:solidFill>
                <a:latin typeface="微软雅黑" panose="020B0503020204020204" pitchFamily="34" charset="-122"/>
                <a:ea typeface="微软雅黑" panose="020B0503020204020204" pitchFamily="34" charset="-122"/>
              </a:rPr>
              <a:t>若干重大问题的决定</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p:txBody>
      </p:sp>
      <p:sp>
        <p:nvSpPr>
          <p:cNvPr id="28" name="圆角矩形 27"/>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5" name="图片 34" descr="W020140818589951896987.jpg"/>
          <p:cNvPicPr>
            <a:picLocks noChangeAspect="1"/>
          </p:cNvPicPr>
          <p:nvPr/>
        </p:nvPicPr>
        <p:blipFill>
          <a:blip r:embed="rId9"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39" name="矩形 38"/>
          <p:cNvSpPr/>
          <p:nvPr/>
        </p:nvSpPr>
        <p:spPr>
          <a:xfrm>
            <a:off x="688975" y="814388"/>
            <a:ext cx="541020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189665" y="908626"/>
            <a:ext cx="4572032" cy="619228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0181"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0182"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018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0190"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0193" name="TextBox 24"/>
          <p:cNvSpPr txBox="1">
            <a:spLocks noChangeArrowheads="1"/>
          </p:cNvSpPr>
          <p:nvPr/>
        </p:nvSpPr>
        <p:spPr bwMode="auto">
          <a:xfrm>
            <a:off x="117475" y="1487488"/>
            <a:ext cx="6072188" cy="3533775"/>
          </a:xfrm>
          <a:prstGeom prst="rect">
            <a:avLst/>
          </a:prstGeom>
          <a:noFill/>
          <a:ln w="9525">
            <a:noFill/>
            <a:miter lim="800000"/>
          </a:ln>
        </p:spPr>
        <p:txBody>
          <a:bodyPr>
            <a:spAutoFit/>
          </a:bodyPr>
          <a:lstStyle/>
          <a:p>
            <a:pPr>
              <a:lnSpc>
                <a:spcPct val="115000"/>
              </a:lnSpc>
            </a:pPr>
            <a:r>
              <a:rPr lang="en-US" altLang="zh-CN" sz="3600">
                <a:solidFill>
                  <a:srgbClr val="C00000"/>
                </a:solidFill>
                <a:latin typeface="华文新魏"/>
                <a:ea typeface="华文新魏"/>
                <a:cs typeface="华文新魏"/>
              </a:rPr>
              <a:t>    </a:t>
            </a:r>
            <a:r>
              <a:rPr lang="en-US" altLang="zh-CN" sz="3200" b="1">
                <a:solidFill>
                  <a:srgbClr val="C00000"/>
                </a:solidFill>
                <a:latin typeface="微软雅黑" panose="020B0503020204020204" pitchFamily="34" charset="-122"/>
                <a:ea typeface="微软雅黑" panose="020B0503020204020204" pitchFamily="34" charset="-122"/>
              </a:rPr>
              <a:t>2014</a:t>
            </a:r>
            <a:r>
              <a:rPr lang="zh-CN" altLang="en-US" sz="3200" b="1">
                <a:solidFill>
                  <a:srgbClr val="C00000"/>
                </a:solidFill>
                <a:latin typeface="微软雅黑" panose="020B0503020204020204" pitchFamily="34" charset="-122"/>
                <a:ea typeface="微软雅黑" panose="020B0503020204020204" pitchFamily="34" charset="-122"/>
              </a:rPr>
              <a:t>年</a:t>
            </a:r>
            <a:r>
              <a:rPr lang="en-US" altLang="zh-CN" sz="3200" b="1">
                <a:latin typeface="微软雅黑" panose="020B0503020204020204" pitchFamily="34" charset="-122"/>
                <a:ea typeface="微软雅黑" panose="020B0503020204020204" pitchFamily="34" charset="-122"/>
              </a:rPr>
              <a:t>12</a:t>
            </a:r>
            <a:r>
              <a:rPr lang="zh-CN" altLang="en-US" sz="3200" b="1">
                <a:latin typeface="微软雅黑" panose="020B0503020204020204" pitchFamily="34" charset="-122"/>
                <a:ea typeface="微软雅黑" panose="020B0503020204020204" pitchFamily="34" charset="-122"/>
              </a:rPr>
              <a:t>月</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习近平在江苏调研时强调</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从严治党</a:t>
            </a:r>
            <a:r>
              <a:rPr lang="zh-CN" altLang="en-US" sz="3200" b="1">
                <a:latin typeface="微软雅黑" panose="020B0503020204020204" pitchFamily="34" charset="-122"/>
                <a:ea typeface="微软雅黑" panose="020B0503020204020204" pitchFamily="34" charset="-122"/>
              </a:rPr>
              <a:t>是全党的共同任务</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全面从严治党是推进党的建设新的伟大工程的必然要求。</a:t>
            </a:r>
            <a:endParaRPr lang="zh-CN" altLang="en-US" sz="3600">
              <a:latin typeface="华文新魏"/>
              <a:ea typeface="华文新魏"/>
              <a:cs typeface="华文新魏"/>
            </a:endParaRPr>
          </a:p>
          <a:p>
            <a:endParaRPr lang="zh-CN" altLang="en-US" sz="3600">
              <a:latin typeface="华文新魏"/>
              <a:ea typeface="华文新魏"/>
              <a:cs typeface="华文新魏"/>
            </a:endParaRPr>
          </a:p>
          <a:p>
            <a:endParaRPr lang="zh-CN" altLang="en-US" sz="3600">
              <a:latin typeface="华文新魏"/>
              <a:ea typeface="华文新魏"/>
              <a:cs typeface="华文新魏"/>
            </a:endParaRPr>
          </a:p>
        </p:txBody>
      </p:sp>
      <p:sp>
        <p:nvSpPr>
          <p:cNvPr id="34" name="圆角矩形 33"/>
          <p:cNvSpPr/>
          <p:nvPr/>
        </p:nvSpPr>
        <p:spPr>
          <a:xfrm>
            <a:off x="3421042" y="3867235"/>
            <a:ext cx="2684420" cy="646705"/>
          </a:xfrm>
          <a:prstGeom prst="roundRect">
            <a:avLst/>
          </a:prstGeom>
          <a:solidFill>
            <a:schemeClr val="accent2">
              <a:lumMod val="50000"/>
            </a:schemeClr>
          </a:solid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3200" b="1" dirty="0">
                <a:solidFill>
                  <a:schemeClr val="bg1"/>
                </a:solidFill>
                <a:latin typeface="微软雅黑" panose="020B0503020204020204" pitchFamily="34" charset="-122"/>
                <a:ea typeface="微软雅黑" panose="020B0503020204020204" pitchFamily="34" charset="-122"/>
              </a:rPr>
              <a:t>全面从严治党</a:t>
            </a:r>
          </a:p>
        </p:txBody>
      </p:sp>
      <p:pic>
        <p:nvPicPr>
          <p:cNvPr id="50197" name="图片 27" descr="1.jpg"/>
          <p:cNvPicPr>
            <a:picLocks noChangeAspect="1"/>
          </p:cNvPicPr>
          <p:nvPr/>
        </p:nvPicPr>
        <p:blipFill>
          <a:blip r:embed="rId7"/>
          <a:srcRect/>
          <a:stretch>
            <a:fillRect/>
          </a:stretch>
        </p:blipFill>
        <p:spPr bwMode="auto">
          <a:xfrm>
            <a:off x="6475413" y="1285875"/>
            <a:ext cx="4129087" cy="2357438"/>
          </a:xfrm>
          <a:prstGeom prst="rect">
            <a:avLst/>
          </a:prstGeom>
          <a:noFill/>
          <a:ln w="9525">
            <a:noFill/>
            <a:miter lim="800000"/>
            <a:headEnd/>
            <a:tailEnd/>
          </a:ln>
        </p:spPr>
      </p:pic>
      <p:pic>
        <p:nvPicPr>
          <p:cNvPr id="50198" name="图片 34" descr="2123420617.jpg"/>
          <p:cNvPicPr>
            <a:picLocks noChangeAspect="1"/>
          </p:cNvPicPr>
          <p:nvPr/>
        </p:nvPicPr>
        <p:blipFill>
          <a:blip r:embed="rId8"/>
          <a:srcRect/>
          <a:stretch>
            <a:fillRect/>
          </a:stretch>
        </p:blipFill>
        <p:spPr bwMode="auto">
          <a:xfrm>
            <a:off x="6475413" y="3714750"/>
            <a:ext cx="2143125" cy="1598613"/>
          </a:xfrm>
          <a:prstGeom prst="rect">
            <a:avLst/>
          </a:prstGeom>
          <a:noFill/>
          <a:ln w="9525">
            <a:noFill/>
            <a:miter lim="800000"/>
            <a:headEnd/>
            <a:tailEnd/>
          </a:ln>
        </p:spPr>
      </p:pic>
      <p:pic>
        <p:nvPicPr>
          <p:cNvPr id="50199" name="图片 38" descr="2123420467.jpg"/>
          <p:cNvPicPr>
            <a:picLocks noChangeAspect="1"/>
          </p:cNvPicPr>
          <p:nvPr/>
        </p:nvPicPr>
        <p:blipFill>
          <a:blip r:embed="rId9"/>
          <a:srcRect/>
          <a:stretch>
            <a:fillRect/>
          </a:stretch>
        </p:blipFill>
        <p:spPr bwMode="auto">
          <a:xfrm>
            <a:off x="8689975" y="3714750"/>
            <a:ext cx="1928813" cy="1616075"/>
          </a:xfrm>
          <a:prstGeom prst="rect">
            <a:avLst/>
          </a:prstGeom>
          <a:noFill/>
          <a:ln w="9525">
            <a:noFill/>
            <a:miter lim="800000"/>
            <a:headEnd/>
            <a:tailEnd/>
          </a:ln>
        </p:spPr>
      </p:pic>
      <p:pic>
        <p:nvPicPr>
          <p:cNvPr id="50200" name="图片 42" descr="2123420678.jpg"/>
          <p:cNvPicPr>
            <a:picLocks noChangeAspect="1"/>
          </p:cNvPicPr>
          <p:nvPr/>
        </p:nvPicPr>
        <p:blipFill>
          <a:blip r:embed="rId10"/>
          <a:srcRect/>
          <a:stretch>
            <a:fillRect/>
          </a:stretch>
        </p:blipFill>
        <p:spPr bwMode="auto">
          <a:xfrm>
            <a:off x="6475413" y="5357813"/>
            <a:ext cx="2143125" cy="1522412"/>
          </a:xfrm>
          <a:prstGeom prst="rect">
            <a:avLst/>
          </a:prstGeom>
          <a:noFill/>
          <a:ln w="9525">
            <a:noFill/>
            <a:miter lim="800000"/>
            <a:headEnd/>
            <a:tailEnd/>
          </a:ln>
        </p:spPr>
      </p:pic>
      <p:pic>
        <p:nvPicPr>
          <p:cNvPr id="50201" name="图片 43" descr="2123420434.jpg"/>
          <p:cNvPicPr>
            <a:picLocks noChangeAspect="1"/>
          </p:cNvPicPr>
          <p:nvPr/>
        </p:nvPicPr>
        <p:blipFill>
          <a:blip r:embed="rId11"/>
          <a:srcRect/>
          <a:stretch>
            <a:fillRect/>
          </a:stretch>
        </p:blipFill>
        <p:spPr bwMode="auto">
          <a:xfrm>
            <a:off x="8689975" y="5357813"/>
            <a:ext cx="1928813" cy="1485900"/>
          </a:xfrm>
          <a:prstGeom prst="rect">
            <a:avLst/>
          </a:prstGeom>
          <a:noFill/>
          <a:ln w="9525">
            <a:noFill/>
            <a:miter lim="800000"/>
            <a:headEnd/>
            <a:tailEnd/>
          </a:ln>
        </p:spPr>
      </p:pic>
      <p:sp>
        <p:nvSpPr>
          <p:cNvPr id="50202" name="矩形 44"/>
          <p:cNvSpPr>
            <a:spLocks noChangeArrowheads="1"/>
          </p:cNvSpPr>
          <p:nvPr/>
        </p:nvSpPr>
        <p:spPr bwMode="auto">
          <a:xfrm>
            <a:off x="6618288" y="898525"/>
            <a:ext cx="3927475" cy="415925"/>
          </a:xfrm>
          <a:prstGeom prst="rect">
            <a:avLst/>
          </a:prstGeom>
          <a:noFill/>
          <a:ln w="9525">
            <a:noFill/>
            <a:miter lim="800000"/>
          </a:ln>
        </p:spPr>
        <p:txBody>
          <a:bodyPr>
            <a:spAutoFit/>
          </a:bodyPr>
          <a:lstStyle/>
          <a:p>
            <a:r>
              <a:rPr lang="zh-CN" altLang="en-US">
                <a:latin typeface="华文新魏"/>
                <a:ea typeface="华文新魏"/>
                <a:cs typeface="华文新魏"/>
              </a:rPr>
              <a:t>习近平在江苏调研（</a:t>
            </a:r>
            <a:r>
              <a:rPr lang="en-US" altLang="zh-CN">
                <a:latin typeface="华文新魏"/>
                <a:ea typeface="华文新魏"/>
                <a:cs typeface="华文新魏"/>
              </a:rPr>
              <a:t>2014.12 </a:t>
            </a:r>
            <a:r>
              <a:rPr lang="zh-CN" altLang="en-US">
                <a:latin typeface="华文新魏"/>
                <a:ea typeface="华文新魏"/>
                <a:cs typeface="华文新魏"/>
              </a:rPr>
              <a:t>）</a:t>
            </a:r>
          </a:p>
        </p:txBody>
      </p:sp>
      <p:pic>
        <p:nvPicPr>
          <p:cNvPr id="50203" name="图片 45" descr="W020161108549455046292.png"/>
          <p:cNvPicPr>
            <a:picLocks noChangeAspect="1"/>
          </p:cNvPicPr>
          <p:nvPr/>
        </p:nvPicPr>
        <p:blipFill>
          <a:blip r:embed="rId12">
            <a:clrChange>
              <a:clrFrom>
                <a:srgbClr val="FFFFFF"/>
              </a:clrFrom>
              <a:clrTo>
                <a:srgbClr val="FFFFFF">
                  <a:alpha val="0"/>
                </a:srgbClr>
              </a:clrTo>
            </a:clrChange>
          </a:blip>
          <a:srcRect b="3722"/>
          <a:stretch>
            <a:fillRect/>
          </a:stretch>
        </p:blipFill>
        <p:spPr bwMode="auto">
          <a:xfrm>
            <a:off x="1046163" y="4584700"/>
            <a:ext cx="3821112" cy="2587625"/>
          </a:xfrm>
          <a:prstGeom prst="rect">
            <a:avLst/>
          </a:prstGeom>
          <a:noFill/>
          <a:ln w="9525">
            <a:noFill/>
            <a:miter lim="800000"/>
            <a:headEnd/>
            <a:tailEnd/>
          </a:ln>
        </p:spPr>
      </p:pic>
      <p:sp>
        <p:nvSpPr>
          <p:cNvPr id="36" name="圆角矩形 35"/>
          <p:cNvSpPr/>
          <p:nvPr/>
        </p:nvSpPr>
        <p:spPr>
          <a:xfrm>
            <a:off x="20556" y="835884"/>
            <a:ext cx="588335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38" name="图片 37" descr="W020140818589951896987.jpg"/>
          <p:cNvPicPr>
            <a:picLocks noChangeAspect="1"/>
          </p:cNvPicPr>
          <p:nvPr/>
        </p:nvPicPr>
        <p:blipFill>
          <a:blip r:embed="rId13"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48" name="矩形 47"/>
          <p:cNvSpPr/>
          <p:nvPr/>
        </p:nvSpPr>
        <p:spPr>
          <a:xfrm>
            <a:off x="688975" y="814388"/>
            <a:ext cx="5364163"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提出过程</a:t>
            </a:r>
          </a:p>
        </p:txBody>
      </p:sp>
    </p:spTree>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23"/>
          <p:cNvPicPr>
            <a:picLocks noChangeAspect="1"/>
          </p:cNvPicPr>
          <p:nvPr/>
        </p:nvPicPr>
        <p:blipFill>
          <a:blip r:embed="rId3"/>
          <a:srcRect l="2243" t="2242" r="1691" b="1558"/>
          <a:stretch>
            <a:fillRect/>
          </a:stretch>
        </p:blipFill>
        <p:spPr bwMode="auto">
          <a:xfrm>
            <a:off x="0" y="0"/>
            <a:ext cx="11522075" cy="7200900"/>
          </a:xfrm>
          <a:prstGeom prst="rect">
            <a:avLst/>
          </a:prstGeom>
          <a:noFill/>
          <a:ln w="9525">
            <a:noFill/>
            <a:miter lim="800000"/>
            <a:headEnd/>
            <a:tailEnd/>
          </a:ln>
        </p:spPr>
      </p:pic>
      <p:pic>
        <p:nvPicPr>
          <p:cNvPr id="17410" name="图片 32" descr="QQ截图20180117155013.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0" y="0"/>
            <a:ext cx="4383088" cy="7200900"/>
          </a:xfrm>
          <a:prstGeom prst="rect">
            <a:avLst/>
          </a:prstGeom>
          <a:noFill/>
          <a:ln w="9525">
            <a:noFill/>
            <a:miter lim="800000"/>
            <a:headEnd/>
            <a:tailEnd/>
          </a:ln>
        </p:spPr>
      </p:pic>
      <p:sp>
        <p:nvSpPr>
          <p:cNvPr id="37" name="圆角矩形 36"/>
          <p:cNvSpPr/>
          <p:nvPr/>
        </p:nvSpPr>
        <p:spPr>
          <a:xfrm>
            <a:off x="760413" y="528638"/>
            <a:ext cx="10144125" cy="4714875"/>
          </a:xfrm>
          <a:prstGeom prst="roundRect">
            <a:avLst>
              <a:gd name="adj" fmla="val 961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cxnSp>
        <p:nvCxnSpPr>
          <p:cNvPr id="3" name="直接连接符 2"/>
          <p:cNvCxnSpPr/>
          <p:nvPr/>
        </p:nvCxnSpPr>
        <p:spPr>
          <a:xfrm>
            <a:off x="688975" y="1417638"/>
            <a:ext cx="9501188" cy="1587"/>
          </a:xfrm>
          <a:prstGeom prst="line">
            <a:avLst/>
          </a:prstGeom>
          <a:ln w="57150">
            <a:solidFill>
              <a:srgbClr val="76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a:xfrm>
            <a:off x="760377" y="704660"/>
            <a:ext cx="3744238" cy="642942"/>
            <a:chOff x="3853815" y="1936053"/>
            <a:chExt cx="3744238" cy="1256352"/>
          </a:xfrm>
          <a:solidFill>
            <a:schemeClr val="accent2">
              <a:lumMod val="50000"/>
            </a:schemeClr>
          </a:solidFill>
        </p:grpSpPr>
        <p:sp>
          <p:nvSpPr>
            <p:cNvPr id="5" name="TextBox 4"/>
            <p:cNvSpPr txBox="1"/>
            <p:nvPr/>
          </p:nvSpPr>
          <p:spPr>
            <a:xfrm>
              <a:off x="3853815" y="1936053"/>
              <a:ext cx="3650654" cy="1256352"/>
            </a:xfrm>
            <a:custGeom>
              <a:avLst/>
              <a:gdLst>
                <a:gd name="connsiteX0" fmla="*/ 0 w 3638754"/>
                <a:gd name="connsiteY0" fmla="*/ 0 h 1247943"/>
                <a:gd name="connsiteX1" fmla="*/ 3638754 w 3638754"/>
                <a:gd name="connsiteY1" fmla="*/ 0 h 1247943"/>
                <a:gd name="connsiteX2" fmla="*/ 3638754 w 3638754"/>
                <a:gd name="connsiteY2" fmla="*/ 1247943 h 1247943"/>
                <a:gd name="connsiteX3" fmla="*/ 0 w 3638754"/>
                <a:gd name="connsiteY3" fmla="*/ 1247943 h 1247943"/>
                <a:gd name="connsiteX4" fmla="*/ 0 w 3638754"/>
                <a:gd name="connsiteY4" fmla="*/ 0 h 1247943"/>
                <a:gd name="connsiteX0-1" fmla="*/ 0 w 3638754"/>
                <a:gd name="connsiteY0-2" fmla="*/ 8409 h 1256352"/>
                <a:gd name="connsiteX1-3" fmla="*/ 111925 w 3638754"/>
                <a:gd name="connsiteY1-4" fmla="*/ 0 h 1256352"/>
                <a:gd name="connsiteX2-5" fmla="*/ 3638754 w 3638754"/>
                <a:gd name="connsiteY2-6" fmla="*/ 8409 h 1256352"/>
                <a:gd name="connsiteX3-7" fmla="*/ 3638754 w 3638754"/>
                <a:gd name="connsiteY3-8" fmla="*/ 1256352 h 1256352"/>
                <a:gd name="connsiteX4-9" fmla="*/ 0 w 3638754"/>
                <a:gd name="connsiteY4-10" fmla="*/ 1256352 h 1256352"/>
                <a:gd name="connsiteX5" fmla="*/ 0 w 3638754"/>
                <a:gd name="connsiteY5" fmla="*/ 8409 h 1256352"/>
                <a:gd name="connsiteX0-11" fmla="*/ 11900 w 3650654"/>
                <a:gd name="connsiteY0-12" fmla="*/ 8409 h 1256352"/>
                <a:gd name="connsiteX1-13" fmla="*/ 123825 w 3650654"/>
                <a:gd name="connsiteY1-14" fmla="*/ 0 h 1256352"/>
                <a:gd name="connsiteX2-15" fmla="*/ 3650654 w 3650654"/>
                <a:gd name="connsiteY2-16" fmla="*/ 8409 h 1256352"/>
                <a:gd name="connsiteX3-17" fmla="*/ 3650654 w 3650654"/>
                <a:gd name="connsiteY3-18" fmla="*/ 1256352 h 1256352"/>
                <a:gd name="connsiteX4-19" fmla="*/ 11900 w 3650654"/>
                <a:gd name="connsiteY4-20" fmla="*/ 1256352 h 1256352"/>
                <a:gd name="connsiteX5-21" fmla="*/ 0 w 3650654"/>
                <a:gd name="connsiteY5-22" fmla="*/ 76200 h 1256352"/>
                <a:gd name="connsiteX6" fmla="*/ 11900 w 3650654"/>
                <a:gd name="connsiteY6" fmla="*/ 8409 h 1256352"/>
                <a:gd name="connsiteX0-23" fmla="*/ 0 w 3650654"/>
                <a:gd name="connsiteY0-24" fmla="*/ 76200 h 1256352"/>
                <a:gd name="connsiteX1-25" fmla="*/ 123825 w 3650654"/>
                <a:gd name="connsiteY1-26" fmla="*/ 0 h 1256352"/>
                <a:gd name="connsiteX2-27" fmla="*/ 3650654 w 3650654"/>
                <a:gd name="connsiteY2-28" fmla="*/ 8409 h 1256352"/>
                <a:gd name="connsiteX3-29" fmla="*/ 3650654 w 3650654"/>
                <a:gd name="connsiteY3-30" fmla="*/ 1256352 h 1256352"/>
                <a:gd name="connsiteX4-31" fmla="*/ 11900 w 3650654"/>
                <a:gd name="connsiteY4-32" fmla="*/ 1256352 h 1256352"/>
                <a:gd name="connsiteX5-33" fmla="*/ 0 w 3650654"/>
                <a:gd name="connsiteY5-34" fmla="*/ 76200 h 12563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650654" h="1256352">
                  <a:moveTo>
                    <a:pt x="0" y="76200"/>
                  </a:moveTo>
                  <a:lnTo>
                    <a:pt x="123825" y="0"/>
                  </a:lnTo>
                  <a:lnTo>
                    <a:pt x="3650654" y="8409"/>
                  </a:lnTo>
                  <a:lnTo>
                    <a:pt x="3650654" y="1256352"/>
                  </a:lnTo>
                  <a:lnTo>
                    <a:pt x="11900" y="1256352"/>
                  </a:lnTo>
                  <a:lnTo>
                    <a:pt x="0" y="76200"/>
                  </a:lnTo>
                  <a:close/>
                </a:path>
              </a:pathLst>
            </a:custGeom>
            <a:grpFill/>
            <a:ln>
              <a:noFill/>
            </a:ln>
            <a:effectLst>
              <a:outerShdw blurRad="444500" dist="254000" dir="8100000" algn="tr" rotWithShape="0">
                <a:prstClr val="black">
                  <a:alpha val="5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32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endParaRPr lang="zh-CN" altLang="en-US" sz="11500" dirty="0"/>
            </a:p>
          </p:txBody>
        </p:sp>
        <p:sp>
          <p:nvSpPr>
            <p:cNvPr id="6" name="TextBox 5"/>
            <p:cNvSpPr txBox="1"/>
            <p:nvPr/>
          </p:nvSpPr>
          <p:spPr>
            <a:xfrm>
              <a:off x="3925253" y="2028363"/>
              <a:ext cx="3672800" cy="851444"/>
            </a:xfrm>
            <a:prstGeom prst="rect">
              <a:avLst/>
            </a:prstGeom>
            <a:noFill/>
            <a:scene3d>
              <a:camera prst="orthographicFront"/>
              <a:lightRig rig="threePt" dir="t"/>
            </a:scene3d>
            <a:sp3d>
              <a:bevelT/>
            </a:sp3d>
          </p:spPr>
          <p:txBody>
            <a:bodyPr wrap="none">
              <a:spAutoFit/>
            </a:bodyPr>
            <a:lstStyle/>
            <a:p>
              <a:pPr fontAlgn="auto">
                <a:spcBef>
                  <a:spcPts val="0"/>
                </a:spcBef>
                <a:spcAft>
                  <a:spcPts val="0"/>
                </a:spcAft>
                <a:defRPr/>
              </a:pPr>
              <a:r>
                <a:rPr lang="zh-CN" altLang="en-US" sz="2800" b="1" spc="6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人教版八年级下册</a:t>
              </a:r>
            </a:p>
          </p:txBody>
        </p:sp>
      </p:grpSp>
      <p:sp>
        <p:nvSpPr>
          <p:cNvPr id="29" name="矩形 28"/>
          <p:cNvSpPr/>
          <p:nvPr/>
        </p:nvSpPr>
        <p:spPr>
          <a:xfrm>
            <a:off x="474663" y="1606550"/>
            <a:ext cx="10644187" cy="646113"/>
          </a:xfrm>
          <a:prstGeom prst="rect">
            <a:avLst/>
          </a:prstGeom>
        </p:spPr>
        <p:txBody>
          <a:bodyPr>
            <a:spAutoFit/>
          </a:bodyPr>
          <a:lstStyle/>
          <a:p>
            <a:pPr algn="ctr" fontAlgn="auto">
              <a:spcBef>
                <a:spcPts val="0"/>
              </a:spcBef>
              <a:spcAft>
                <a:spcPts val="0"/>
              </a:spcAft>
              <a:defRPr/>
            </a:pPr>
            <a:r>
              <a:rPr lang="zh-CN" altLang="en-US" sz="3600" b="1" dirty="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第三单元  中国特色社会主义道路</a:t>
            </a:r>
          </a:p>
        </p:txBody>
      </p:sp>
      <p:sp>
        <p:nvSpPr>
          <p:cNvPr id="28" name="文本框 6"/>
          <p:cNvSpPr txBox="1"/>
          <p:nvPr/>
        </p:nvSpPr>
        <p:spPr>
          <a:xfrm>
            <a:off x="1546225" y="2671763"/>
            <a:ext cx="8786813" cy="769937"/>
          </a:xfrm>
          <a:prstGeom prst="rect">
            <a:avLst/>
          </a:prstGeom>
          <a:noFill/>
        </p:spPr>
        <p:txBody>
          <a:bodyPr>
            <a:spAutoFit/>
          </a:bodyPr>
          <a:lstStyle/>
          <a:p>
            <a:pPr algn="ctr" fontAlgn="auto">
              <a:spcBef>
                <a:spcPts val="0"/>
              </a:spcBef>
              <a:spcAft>
                <a:spcPts val="0"/>
              </a:spcAft>
              <a:defRPr/>
            </a:pPr>
            <a:r>
              <a:rPr lang="zh-CN" altLang="en-US"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a:t>
            </a:r>
            <a:r>
              <a:rPr lang="en-US" altLang="zh-CN"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11</a:t>
            </a:r>
            <a:r>
              <a:rPr lang="zh-CN" altLang="en-US" sz="4400" dirty="0">
                <a:solidFill>
                  <a:schemeClr val="bg1"/>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课  为实现中国梦而努力奋斗</a:t>
            </a:r>
            <a:endParaRPr lang="zh-CN" altLang="en-US" sz="4400" dirty="0">
              <a:solidFill>
                <a:srgbClr val="FFFF00"/>
              </a:solidFill>
              <a:effectLst>
                <a:glow rad="228600">
                  <a:srgbClr val="760000">
                    <a:alpha val="40000"/>
                  </a:srgb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17416" name="Picture 18" descr="psd36"/>
          <p:cNvPicPr>
            <a:picLocks noChangeAspect="1" noChangeArrowheads="1"/>
          </p:cNvPicPr>
          <p:nvPr/>
        </p:nvPicPr>
        <p:blipFill>
          <a:blip r:embed="rId5"/>
          <a:srcRect t="12599" b="18141"/>
          <a:stretch>
            <a:fillRect/>
          </a:stretch>
        </p:blipFill>
        <p:spPr bwMode="auto">
          <a:xfrm>
            <a:off x="760413" y="3886200"/>
            <a:ext cx="10144125" cy="2143125"/>
          </a:xfrm>
          <a:prstGeom prst="rect">
            <a:avLst/>
          </a:prstGeom>
          <a:noFill/>
          <a:ln w="3175">
            <a:solidFill>
              <a:srgbClr val="C0C0C0"/>
            </a:solidFill>
            <a:miter lim="800000"/>
            <a:headEnd/>
            <a:tailEnd/>
          </a:ln>
        </p:spPr>
      </p:pic>
      <p:pic>
        <p:nvPicPr>
          <p:cNvPr id="17417" name="图片 19" descr="11_190537_160.jpg"/>
          <p:cNvPicPr>
            <a:picLocks noChangeAspect="1"/>
          </p:cNvPicPr>
          <p:nvPr/>
        </p:nvPicPr>
        <p:blipFill>
          <a:blip r:embed="rId6"/>
          <a:srcRect/>
          <a:stretch>
            <a:fillRect/>
          </a:stretch>
        </p:blipFill>
        <p:spPr bwMode="auto">
          <a:xfrm>
            <a:off x="831850" y="4243388"/>
            <a:ext cx="2606675" cy="1571625"/>
          </a:xfrm>
          <a:prstGeom prst="rect">
            <a:avLst/>
          </a:prstGeom>
          <a:noFill/>
          <a:ln w="9525">
            <a:noFill/>
            <a:miter lim="800000"/>
            <a:headEnd/>
            <a:tailEnd/>
          </a:ln>
        </p:spPr>
      </p:pic>
      <p:pic>
        <p:nvPicPr>
          <p:cNvPr id="17418" name="图片 21" descr="11251115052635_151d.jpg"/>
          <p:cNvPicPr>
            <a:picLocks noChangeAspect="1"/>
          </p:cNvPicPr>
          <p:nvPr/>
        </p:nvPicPr>
        <p:blipFill>
          <a:blip r:embed="rId7"/>
          <a:srcRect/>
          <a:stretch>
            <a:fillRect/>
          </a:stretch>
        </p:blipFill>
        <p:spPr bwMode="auto">
          <a:xfrm>
            <a:off x="3544888" y="4243388"/>
            <a:ext cx="1144587" cy="1571625"/>
          </a:xfrm>
          <a:prstGeom prst="rect">
            <a:avLst/>
          </a:prstGeom>
          <a:noFill/>
          <a:ln w="9525">
            <a:noFill/>
            <a:miter lim="800000"/>
            <a:headEnd/>
            <a:tailEnd/>
          </a:ln>
        </p:spPr>
      </p:pic>
      <p:pic>
        <p:nvPicPr>
          <p:cNvPr id="17419" name="图片 24" descr="1857cef911914379af97675b703f10fd.jpeg"/>
          <p:cNvPicPr>
            <a:picLocks noChangeAspect="1"/>
          </p:cNvPicPr>
          <p:nvPr/>
        </p:nvPicPr>
        <p:blipFill>
          <a:blip r:embed="rId8"/>
          <a:srcRect/>
          <a:stretch>
            <a:fillRect/>
          </a:stretch>
        </p:blipFill>
        <p:spPr bwMode="auto">
          <a:xfrm>
            <a:off x="4760913" y="4243388"/>
            <a:ext cx="2981325" cy="1571625"/>
          </a:xfrm>
          <a:prstGeom prst="rect">
            <a:avLst/>
          </a:prstGeom>
          <a:noFill/>
          <a:ln w="9525">
            <a:noFill/>
            <a:miter lim="800000"/>
            <a:headEnd/>
            <a:tailEnd/>
          </a:ln>
        </p:spPr>
      </p:pic>
      <p:pic>
        <p:nvPicPr>
          <p:cNvPr id="17420" name="图片 25" descr="187808267.jpg"/>
          <p:cNvPicPr>
            <a:picLocks noChangeAspect="1"/>
          </p:cNvPicPr>
          <p:nvPr/>
        </p:nvPicPr>
        <p:blipFill>
          <a:blip r:embed="rId9"/>
          <a:srcRect/>
          <a:stretch>
            <a:fillRect/>
          </a:stretch>
        </p:blipFill>
        <p:spPr bwMode="auto">
          <a:xfrm>
            <a:off x="7832725" y="4243388"/>
            <a:ext cx="2928938" cy="1577975"/>
          </a:xfrm>
          <a:prstGeom prst="rect">
            <a:avLst/>
          </a:prstGeom>
          <a:noFill/>
          <a:ln w="9525">
            <a:noFill/>
            <a:miter lim="800000"/>
            <a:headEnd/>
            <a:tailEnd/>
          </a:ln>
        </p:spPr>
      </p:pic>
    </p:spTree>
  </p:cSld>
  <p:clrMapOvr>
    <a:masterClrMapping/>
  </p:clrMapOvr>
  <p:transition spd="slow"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52228"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52229"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2230"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2236"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2238"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556" y="835884"/>
            <a:ext cx="524041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688975" y="814388"/>
            <a:ext cx="4643438"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四个全面战略布署</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评价</a:t>
            </a:r>
          </a:p>
        </p:txBody>
      </p:sp>
      <p:pic>
        <p:nvPicPr>
          <p:cNvPr id="52246" name="图片 27" descr="69b5OOOPICfe.jpg"/>
          <p:cNvPicPr>
            <a:picLocks noChangeAspect="1"/>
          </p:cNvPicPr>
          <p:nvPr/>
        </p:nvPicPr>
        <p:blipFill>
          <a:blip r:embed="rId7">
            <a:clrChange>
              <a:clrFrom>
                <a:srgbClr val="FFFFFF"/>
              </a:clrFrom>
              <a:clrTo>
                <a:srgbClr val="FFFFFF">
                  <a:alpha val="0"/>
                </a:srgbClr>
              </a:clrTo>
            </a:clrChange>
          </a:blip>
          <a:srcRect t="3125" b="4166"/>
          <a:stretch>
            <a:fillRect/>
          </a:stretch>
        </p:blipFill>
        <p:spPr bwMode="auto">
          <a:xfrm>
            <a:off x="963613" y="1706563"/>
            <a:ext cx="9813925" cy="4791075"/>
          </a:xfrm>
          <a:prstGeom prst="rect">
            <a:avLst/>
          </a:prstGeom>
          <a:noFill/>
          <a:ln w="9525">
            <a:noFill/>
            <a:miter lim="800000"/>
            <a:headEnd/>
            <a:tailEnd/>
          </a:ln>
        </p:spPr>
      </p:pic>
    </p:spTree>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6403979" y="1028682"/>
            <a:ext cx="5000660" cy="5857916"/>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427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427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428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428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68700"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提出</a:t>
            </a:r>
          </a:p>
        </p:txBody>
      </p:sp>
      <p:pic>
        <p:nvPicPr>
          <p:cNvPr id="54294" name="图片 28" descr="7 (8).png"/>
          <p:cNvPicPr>
            <a:picLocks noChangeAspect="1"/>
          </p:cNvPicPr>
          <p:nvPr/>
        </p:nvPicPr>
        <p:blipFill>
          <a:blip r:embed="rId8"/>
          <a:srcRect t="23044" b="19530"/>
          <a:stretch>
            <a:fillRect/>
          </a:stretch>
        </p:blipFill>
        <p:spPr bwMode="auto">
          <a:xfrm>
            <a:off x="117475" y="1900238"/>
            <a:ext cx="1474788" cy="700087"/>
          </a:xfrm>
          <a:prstGeom prst="rect">
            <a:avLst/>
          </a:prstGeom>
          <a:noFill/>
          <a:ln w="9525">
            <a:noFill/>
            <a:miter lim="800000"/>
            <a:headEnd/>
            <a:tailEnd/>
          </a:ln>
        </p:spPr>
      </p:pic>
      <p:sp>
        <p:nvSpPr>
          <p:cNvPr id="30" name="矩形 29"/>
          <p:cNvSpPr/>
          <p:nvPr/>
        </p:nvSpPr>
        <p:spPr>
          <a:xfrm>
            <a:off x="398463" y="1957388"/>
            <a:ext cx="1004887" cy="584200"/>
          </a:xfrm>
          <a:prstGeom prst="rect">
            <a:avLst/>
          </a:prstGeom>
        </p:spPr>
        <p:txBody>
          <a:bodyPr wrap="none">
            <a:spAutoFit/>
          </a:bodyPr>
          <a:lstStyle/>
          <a:p>
            <a:pPr fontAlgn="auto">
              <a:spcBef>
                <a:spcPts val="0"/>
              </a:spcBef>
              <a:spcAft>
                <a:spcPts val="0"/>
              </a:spcAft>
              <a:defRPr/>
            </a:pPr>
            <a:r>
              <a:rPr lang="zh-CN" altLang="en-US" sz="3200" dirty="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时间</a:t>
            </a:r>
            <a:endParaRPr lang="zh-CN" altLang="en-US" dirty="0">
              <a:latin typeface="+mn-lt"/>
              <a:ea typeface="+mn-ea"/>
            </a:endParaRPr>
          </a:p>
        </p:txBody>
      </p:sp>
      <p:sp>
        <p:nvSpPr>
          <p:cNvPr id="54296" name="矩形 31"/>
          <p:cNvSpPr>
            <a:spLocks noChangeArrowheads="1"/>
          </p:cNvSpPr>
          <p:nvPr/>
        </p:nvSpPr>
        <p:spPr bwMode="auto">
          <a:xfrm>
            <a:off x="1689100" y="1957388"/>
            <a:ext cx="2284413" cy="584200"/>
          </a:xfrm>
          <a:prstGeom prst="rect">
            <a:avLst/>
          </a:prstGeom>
          <a:noFill/>
          <a:ln w="9525">
            <a:noFill/>
            <a:miter lim="800000"/>
          </a:ln>
        </p:spPr>
        <p:txBody>
          <a:bodyPr wrap="none">
            <a:spAutoFit/>
          </a:bodyPr>
          <a:lstStyle/>
          <a:p>
            <a:r>
              <a:rPr lang="en-US" altLang="zh-CN" sz="3200">
                <a:solidFill>
                  <a:srgbClr val="C00000"/>
                </a:solidFill>
                <a:latin typeface="华文新魏"/>
                <a:ea typeface="华文新魏"/>
                <a:cs typeface="华文新魏"/>
              </a:rPr>
              <a:t>2015</a:t>
            </a:r>
            <a:r>
              <a:rPr lang="zh-CN" altLang="en-US" sz="3200">
                <a:solidFill>
                  <a:srgbClr val="C00000"/>
                </a:solidFill>
                <a:latin typeface="华文新魏"/>
                <a:ea typeface="华文新魏"/>
                <a:cs typeface="华文新魏"/>
              </a:rPr>
              <a:t>年</a:t>
            </a:r>
            <a:r>
              <a:rPr lang="en-US" altLang="zh-CN" sz="3200">
                <a:solidFill>
                  <a:srgbClr val="000000"/>
                </a:solidFill>
                <a:latin typeface="华文新魏"/>
                <a:ea typeface="华文新魏"/>
                <a:cs typeface="华文新魏"/>
              </a:rPr>
              <a:t>10</a:t>
            </a:r>
            <a:r>
              <a:rPr lang="zh-CN" altLang="en-US" sz="3200">
                <a:solidFill>
                  <a:srgbClr val="000000"/>
                </a:solidFill>
                <a:latin typeface="华文新魏"/>
                <a:ea typeface="华文新魏"/>
                <a:cs typeface="华文新魏"/>
              </a:rPr>
              <a:t>月</a:t>
            </a:r>
            <a:endParaRPr lang="zh-CN" altLang="en-US" sz="3200">
              <a:latin typeface="Calibri" panose="020F0502020204030204" pitchFamily="34" charset="0"/>
            </a:endParaRPr>
          </a:p>
        </p:txBody>
      </p:sp>
      <p:pic>
        <p:nvPicPr>
          <p:cNvPr id="54297" name="图片 33" descr="7 (8).png"/>
          <p:cNvPicPr>
            <a:picLocks noChangeAspect="1"/>
          </p:cNvPicPr>
          <p:nvPr/>
        </p:nvPicPr>
        <p:blipFill>
          <a:blip r:embed="rId8"/>
          <a:srcRect t="23044" b="19530"/>
          <a:stretch>
            <a:fillRect/>
          </a:stretch>
        </p:blipFill>
        <p:spPr bwMode="auto">
          <a:xfrm>
            <a:off x="117475" y="2743200"/>
            <a:ext cx="1474788" cy="700088"/>
          </a:xfrm>
          <a:prstGeom prst="rect">
            <a:avLst/>
          </a:prstGeom>
          <a:noFill/>
          <a:ln w="9525">
            <a:noFill/>
            <a:miter lim="800000"/>
            <a:headEnd/>
            <a:tailEnd/>
          </a:ln>
        </p:spPr>
      </p:pic>
      <p:sp>
        <p:nvSpPr>
          <p:cNvPr id="54298" name="矩形 34"/>
          <p:cNvSpPr>
            <a:spLocks noChangeArrowheads="1"/>
          </p:cNvSpPr>
          <p:nvPr/>
        </p:nvSpPr>
        <p:spPr bwMode="auto">
          <a:xfrm>
            <a:off x="398463" y="2800350"/>
            <a:ext cx="1004887" cy="585788"/>
          </a:xfrm>
          <a:prstGeom prst="rect">
            <a:avLst/>
          </a:prstGeom>
          <a:noFill/>
          <a:ln w="9525">
            <a:noFill/>
            <a:miter lim="800000"/>
          </a:ln>
        </p:spPr>
        <p:txBody>
          <a:bodyPr wrap="none">
            <a:spAutoFit/>
          </a:bodyPr>
          <a:lstStyle/>
          <a:p>
            <a:r>
              <a:rPr lang="zh-CN" altLang="en-US" sz="3200">
                <a:latin typeface="华文隶书"/>
                <a:ea typeface="华文隶书"/>
                <a:cs typeface="华文隶书"/>
              </a:rPr>
              <a:t>会议</a:t>
            </a:r>
          </a:p>
        </p:txBody>
      </p:sp>
      <p:sp>
        <p:nvSpPr>
          <p:cNvPr id="54299" name="矩形 35"/>
          <p:cNvSpPr>
            <a:spLocks noChangeArrowheads="1"/>
          </p:cNvSpPr>
          <p:nvPr/>
        </p:nvSpPr>
        <p:spPr bwMode="auto">
          <a:xfrm>
            <a:off x="376238" y="3649663"/>
            <a:ext cx="5813425" cy="2306637"/>
          </a:xfrm>
          <a:prstGeom prst="rect">
            <a:avLst/>
          </a:prstGeom>
          <a:noFill/>
          <a:ln w="9525">
            <a:noFill/>
            <a:miter lim="800000"/>
          </a:ln>
        </p:spPr>
        <p:txBody>
          <a:bodyPr>
            <a:spAutoFit/>
          </a:bodyPr>
          <a:lstStyle/>
          <a:p>
            <a:r>
              <a:rPr lang="en-US" altLang="zh-CN" sz="3600">
                <a:solidFill>
                  <a:srgbClr val="C00000"/>
                </a:solidFill>
                <a:latin typeface="华文新魏"/>
                <a:ea typeface="华文新魏"/>
                <a:cs typeface="华文新魏"/>
              </a:rPr>
              <a:t>   </a:t>
            </a:r>
            <a:r>
              <a:rPr lang="zh-CN" altLang="en-US" sz="3600">
                <a:solidFill>
                  <a:srgbClr val="C00000"/>
                </a:solidFill>
                <a:latin typeface="华文新魏"/>
                <a:ea typeface="华文新魏"/>
                <a:cs typeface="华文新魏"/>
              </a:rPr>
              <a:t>中共十八届五中全会</a:t>
            </a:r>
            <a:r>
              <a:rPr lang="zh-CN" altLang="en-US" sz="3600">
                <a:latin typeface="华文新魏"/>
                <a:ea typeface="华文新魏"/>
                <a:cs typeface="华文新魏"/>
              </a:rPr>
              <a:t>全会审议通过了</a:t>
            </a:r>
            <a:r>
              <a:rPr lang="en-US" altLang="zh-CN" sz="3600">
                <a:latin typeface="华文新魏"/>
                <a:ea typeface="华文新魏"/>
                <a:cs typeface="华文新魏"/>
              </a:rPr>
              <a:t>《</a:t>
            </a:r>
            <a:r>
              <a:rPr lang="zh-CN" altLang="en-US" sz="3600">
                <a:solidFill>
                  <a:srgbClr val="C00000"/>
                </a:solidFill>
                <a:latin typeface="华文新魏"/>
                <a:ea typeface="华文新魏"/>
                <a:cs typeface="华文新魏"/>
              </a:rPr>
              <a:t>中共中央关于制定国民经济和社会发展第十三个五年规划的建议</a:t>
            </a:r>
            <a:r>
              <a:rPr lang="en-US" altLang="zh-CN" sz="3600">
                <a:latin typeface="华文新魏"/>
                <a:ea typeface="华文新魏"/>
                <a:cs typeface="华文新魏"/>
              </a:rPr>
              <a:t>》</a:t>
            </a:r>
            <a:r>
              <a:rPr lang="zh-CN" altLang="en-US" sz="3600">
                <a:latin typeface="华文新魏"/>
                <a:ea typeface="华文新魏"/>
                <a:cs typeface="华文新魏"/>
              </a:rPr>
              <a:t>。</a:t>
            </a:r>
            <a:endParaRPr lang="zh-CN" altLang="en-US" sz="3600">
              <a:latin typeface="Calibri" panose="020F0502020204030204" pitchFamily="34" charset="0"/>
            </a:endParaRPr>
          </a:p>
        </p:txBody>
      </p:sp>
      <p:pic>
        <p:nvPicPr>
          <p:cNvPr id="54300" name="图片 45" descr="5.jpg"/>
          <p:cNvPicPr>
            <a:picLocks noChangeAspect="1"/>
          </p:cNvPicPr>
          <p:nvPr/>
        </p:nvPicPr>
        <p:blipFill>
          <a:blip r:embed="rId9"/>
          <a:srcRect/>
          <a:stretch>
            <a:fillRect/>
          </a:stretch>
        </p:blipFill>
        <p:spPr bwMode="auto">
          <a:xfrm>
            <a:off x="6618288" y="1171575"/>
            <a:ext cx="4714875" cy="2806700"/>
          </a:xfrm>
          <a:prstGeom prst="rect">
            <a:avLst/>
          </a:prstGeom>
          <a:noFill/>
          <a:ln w="9525">
            <a:noFill/>
            <a:miter lim="800000"/>
            <a:headEnd/>
            <a:tailEnd/>
          </a:ln>
        </p:spPr>
      </p:pic>
      <p:pic>
        <p:nvPicPr>
          <p:cNvPr id="54301" name="图片 48" descr="1.jpg"/>
          <p:cNvPicPr>
            <a:picLocks noChangeAspect="1"/>
          </p:cNvPicPr>
          <p:nvPr/>
        </p:nvPicPr>
        <p:blipFill>
          <a:blip r:embed="rId10"/>
          <a:srcRect l="1628" t="20238" r="2344" b="17262"/>
          <a:stretch>
            <a:fillRect/>
          </a:stretch>
        </p:blipFill>
        <p:spPr bwMode="auto">
          <a:xfrm>
            <a:off x="6689725" y="4100513"/>
            <a:ext cx="4683125" cy="2500312"/>
          </a:xfrm>
          <a:prstGeom prst="rect">
            <a:avLst/>
          </a:prstGeom>
          <a:noFill/>
          <a:ln w="9525">
            <a:noFill/>
            <a:miter lim="800000"/>
            <a:headEnd/>
            <a:tailEnd/>
          </a:ln>
        </p:spPr>
      </p:pic>
    </p:spTree>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6324"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6325"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6331"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6333"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78225"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内容</a:t>
            </a:r>
          </a:p>
        </p:txBody>
      </p:sp>
      <p:sp>
        <p:nvSpPr>
          <p:cNvPr id="38" name="矩形 37"/>
          <p:cNvSpPr/>
          <p:nvPr/>
        </p:nvSpPr>
        <p:spPr>
          <a:xfrm>
            <a:off x="1760509" y="1671624"/>
            <a:ext cx="8572560" cy="706755"/>
          </a:xfrm>
          <a:prstGeom prst="rect">
            <a:avLst/>
          </a:prstGeom>
        </p:spPr>
        <p:txBody>
          <a:bodyPr>
            <a:spAutoFit/>
          </a:bodyPr>
          <a:lstStyle/>
          <a:p>
            <a:pPr fontAlgn="auto">
              <a:spcBef>
                <a:spcPts val="0"/>
              </a:spcBef>
              <a:spcAft>
                <a:spcPts val="0"/>
              </a:spcAft>
              <a:defRPr/>
            </a:pPr>
            <a:r>
              <a:rPr lang="zh-CN" altLang="en-US" sz="40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创新、协调、绿色、开放、共享</a:t>
            </a:r>
          </a:p>
        </p:txBody>
      </p:sp>
      <p:pic>
        <p:nvPicPr>
          <p:cNvPr id="56342" name="图片 44" descr="5dc42fd3c11345cab43e926a07ec948a.jpeg"/>
          <p:cNvPicPr>
            <a:picLocks noChangeAspect="1"/>
          </p:cNvPicPr>
          <p:nvPr/>
        </p:nvPicPr>
        <p:blipFill>
          <a:blip r:embed="rId7">
            <a:clrChange>
              <a:clrFrom>
                <a:srgbClr val="F5F5F3"/>
              </a:clrFrom>
              <a:clrTo>
                <a:srgbClr val="F5F5F3">
                  <a:alpha val="0"/>
                </a:srgbClr>
              </a:clrTo>
            </a:clrChange>
          </a:blip>
          <a:srcRect/>
          <a:stretch>
            <a:fillRect/>
          </a:stretch>
        </p:blipFill>
        <p:spPr bwMode="auto">
          <a:xfrm>
            <a:off x="1831975" y="3021013"/>
            <a:ext cx="7429500" cy="4179887"/>
          </a:xfrm>
          <a:prstGeom prst="rect">
            <a:avLst/>
          </a:prstGeom>
          <a:noFill/>
          <a:ln w="9525">
            <a:noFill/>
            <a:miter lim="800000"/>
            <a:headEnd/>
            <a:tailEnd/>
          </a:ln>
        </p:spPr>
      </p:pic>
    </p:spTree>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5837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5837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5837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5838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5004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sp>
        <p:nvSpPr>
          <p:cNvPr id="58389" name="TextBox 25"/>
          <p:cNvSpPr txBox="1">
            <a:spLocks noChangeArrowheads="1"/>
          </p:cNvSpPr>
          <p:nvPr/>
        </p:nvSpPr>
        <p:spPr bwMode="auto">
          <a:xfrm>
            <a:off x="877888" y="1336675"/>
            <a:ext cx="9715500" cy="2773363"/>
          </a:xfrm>
          <a:prstGeom prst="rect">
            <a:avLst/>
          </a:prstGeom>
          <a:noFill/>
          <a:ln w="9525">
            <a:noFill/>
            <a:miter lim="800000"/>
          </a:ln>
        </p:spPr>
        <p:txBody>
          <a:bodyPr>
            <a:spAutoFit/>
          </a:bodyPr>
          <a:lstStyle/>
          <a:p>
            <a:pPr>
              <a:lnSpc>
                <a:spcPct val="120000"/>
              </a:lnSpc>
            </a:pPr>
            <a:r>
              <a:rPr lang="zh-CN" altLang="en-US" sz="4000">
                <a:latin typeface="华文新魏"/>
                <a:ea typeface="华文新魏"/>
                <a:cs typeface="华文新魏"/>
              </a:rPr>
              <a:t>　　</a:t>
            </a:r>
            <a:r>
              <a:rPr lang="zh-CN" altLang="en-US" sz="3600" b="1">
                <a:latin typeface="微软雅黑" panose="020B0503020204020204" pitchFamily="34" charset="-122"/>
                <a:ea typeface="微软雅黑" panose="020B0503020204020204" pitchFamily="34" charset="-122"/>
              </a:rPr>
              <a:t>着力</a:t>
            </a:r>
            <a:r>
              <a:rPr lang="zh-CN" altLang="en-US" sz="3600" b="1">
                <a:solidFill>
                  <a:srgbClr val="C00000"/>
                </a:solidFill>
                <a:latin typeface="微软雅黑" panose="020B0503020204020204" pitchFamily="34" charset="-122"/>
                <a:ea typeface="微软雅黑" panose="020B0503020204020204" pitchFamily="34" charset="-122"/>
              </a:rPr>
              <a:t>提高</a:t>
            </a:r>
            <a:r>
              <a:rPr lang="zh-CN" altLang="en-US" sz="3600" b="1">
                <a:latin typeface="微软雅黑" panose="020B0503020204020204" pitchFamily="34" charset="-122"/>
                <a:ea typeface="微软雅黑" panose="020B0503020204020204" pitchFamily="34" charset="-122"/>
              </a:rPr>
              <a:t>发展质量和效益，</a:t>
            </a:r>
            <a:r>
              <a:rPr lang="zh-CN" altLang="en-US" sz="3600" b="1">
                <a:solidFill>
                  <a:srgbClr val="C00000"/>
                </a:solidFill>
                <a:latin typeface="微软雅黑" panose="020B0503020204020204" pitchFamily="34" charset="-122"/>
                <a:ea typeface="微软雅黑" panose="020B0503020204020204" pitchFamily="34" charset="-122"/>
              </a:rPr>
              <a:t>形成</a:t>
            </a:r>
            <a:r>
              <a:rPr lang="zh-CN" altLang="en-US" sz="3600" b="1">
                <a:latin typeface="微软雅黑" panose="020B0503020204020204" pitchFamily="34" charset="-122"/>
                <a:ea typeface="微软雅黑" panose="020B0503020204020204" pitchFamily="34" charset="-122"/>
              </a:rPr>
              <a:t>平衡发展结构，</a:t>
            </a:r>
            <a:r>
              <a:rPr lang="zh-CN" altLang="en-US" sz="3600" b="1">
                <a:solidFill>
                  <a:srgbClr val="C00000"/>
                </a:solidFill>
                <a:latin typeface="微软雅黑" panose="020B0503020204020204" pitchFamily="34" charset="-122"/>
                <a:ea typeface="微软雅黑" panose="020B0503020204020204" pitchFamily="34" charset="-122"/>
              </a:rPr>
              <a:t>改善</a:t>
            </a:r>
            <a:r>
              <a:rPr lang="zh-CN" altLang="en-US" sz="3600" b="1">
                <a:latin typeface="微软雅黑" panose="020B0503020204020204" pitchFamily="34" charset="-122"/>
                <a:ea typeface="微软雅黑" panose="020B0503020204020204" pitchFamily="34" charset="-122"/>
              </a:rPr>
              <a:t>生态环境，</a:t>
            </a:r>
            <a:r>
              <a:rPr lang="zh-CN" altLang="en-US" sz="3600" b="1">
                <a:solidFill>
                  <a:srgbClr val="C00000"/>
                </a:solidFill>
                <a:latin typeface="微软雅黑" panose="020B0503020204020204" pitchFamily="34" charset="-122"/>
                <a:ea typeface="微软雅黑" panose="020B0503020204020204" pitchFamily="34" charset="-122"/>
              </a:rPr>
              <a:t>实现</a:t>
            </a:r>
            <a:r>
              <a:rPr lang="zh-CN" altLang="en-US" sz="3600" b="1">
                <a:latin typeface="微软雅黑" panose="020B0503020204020204" pitchFamily="34" charset="-122"/>
                <a:ea typeface="微软雅黑" panose="020B0503020204020204" pitchFamily="34" charset="-122"/>
              </a:rPr>
              <a:t>合作共赢，</a:t>
            </a:r>
            <a:r>
              <a:rPr lang="zh-CN" altLang="en-US" sz="3600" b="1">
                <a:solidFill>
                  <a:srgbClr val="C00000"/>
                </a:solidFill>
                <a:latin typeface="微软雅黑" panose="020B0503020204020204" pitchFamily="34" charset="-122"/>
                <a:ea typeface="微软雅黑" panose="020B0503020204020204" pitchFamily="34" charset="-122"/>
              </a:rPr>
              <a:t>增进</a:t>
            </a:r>
            <a:r>
              <a:rPr lang="zh-CN" altLang="en-US" sz="3600" b="1">
                <a:latin typeface="微软雅黑" panose="020B0503020204020204" pitchFamily="34" charset="-122"/>
                <a:ea typeface="微软雅黑" panose="020B0503020204020204" pitchFamily="34" charset="-122"/>
              </a:rPr>
              <a:t>人民福祉。</a:t>
            </a:r>
            <a:endParaRPr lang="zh-CN" altLang="en-US" sz="4000">
              <a:latin typeface="华文新魏"/>
              <a:ea typeface="华文新魏"/>
              <a:cs typeface="华文新魏"/>
            </a:endParaRPr>
          </a:p>
          <a:p>
            <a:endParaRPr lang="zh-CN" altLang="en-US" sz="4000">
              <a:latin typeface="华文新魏"/>
              <a:ea typeface="华文新魏"/>
              <a:cs typeface="华文新魏"/>
            </a:endParaRPr>
          </a:p>
        </p:txBody>
      </p:sp>
      <p:pic>
        <p:nvPicPr>
          <p:cNvPr id="58390" name="图片 29" descr="201709131403160033.jpg"/>
          <p:cNvPicPr>
            <a:picLocks noChangeAspect="1"/>
          </p:cNvPicPr>
          <p:nvPr/>
        </p:nvPicPr>
        <p:blipFill>
          <a:blip r:embed="rId7">
            <a:clrChange>
              <a:clrFrom>
                <a:srgbClr val="FEFFFF"/>
              </a:clrFrom>
              <a:clrTo>
                <a:srgbClr val="FEFFFF">
                  <a:alpha val="0"/>
                </a:srgbClr>
              </a:clrTo>
            </a:clrChange>
          </a:blip>
          <a:srcRect/>
          <a:stretch>
            <a:fillRect/>
          </a:stretch>
        </p:blipFill>
        <p:spPr bwMode="auto">
          <a:xfrm>
            <a:off x="2582863" y="2976563"/>
            <a:ext cx="7715250" cy="3857625"/>
          </a:xfrm>
          <a:prstGeom prst="rect">
            <a:avLst/>
          </a:prstGeom>
          <a:noFill/>
          <a:ln w="9525">
            <a:noFill/>
            <a:miter lim="800000"/>
            <a:headEnd/>
            <a:tailEnd/>
          </a:ln>
        </p:spPr>
      </p:pic>
    </p:spTree>
  </p:cSld>
  <p:clrMapOvr>
    <a:masterClrMapping/>
  </p:clrMapOvr>
  <p:transition spd="slow"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0420"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0421"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042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0429"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61473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pic>
        <p:nvPicPr>
          <p:cNvPr id="60437" name="Picture 6" descr="t01b0c3b3adaebfd679"/>
          <p:cNvPicPr>
            <a:picLocks noChangeAspect="1"/>
          </p:cNvPicPr>
          <p:nvPr/>
        </p:nvPicPr>
        <p:blipFill>
          <a:blip r:embed="rId7"/>
          <a:srcRect/>
          <a:stretch>
            <a:fillRect/>
          </a:stretch>
        </p:blipFill>
        <p:spPr bwMode="auto">
          <a:xfrm>
            <a:off x="314325" y="1924050"/>
            <a:ext cx="3581400" cy="4054475"/>
          </a:xfrm>
          <a:prstGeom prst="rect">
            <a:avLst/>
          </a:prstGeom>
          <a:noFill/>
          <a:ln w="9525">
            <a:noFill/>
            <a:miter lim="800000"/>
            <a:headEnd/>
            <a:tailEnd/>
          </a:ln>
        </p:spPr>
      </p:pic>
      <p:pic>
        <p:nvPicPr>
          <p:cNvPr id="60438" name="图片 3" descr="绿水青山就是金山银山"/>
          <p:cNvPicPr>
            <a:picLocks noChangeAspect="1"/>
          </p:cNvPicPr>
          <p:nvPr/>
        </p:nvPicPr>
        <p:blipFill>
          <a:blip r:embed="rId8"/>
          <a:srcRect/>
          <a:stretch>
            <a:fillRect/>
          </a:stretch>
        </p:blipFill>
        <p:spPr bwMode="auto">
          <a:xfrm>
            <a:off x="4117975" y="2740025"/>
            <a:ext cx="6704013" cy="2071688"/>
          </a:xfrm>
          <a:prstGeom prst="rect">
            <a:avLst/>
          </a:prstGeom>
          <a:noFill/>
          <a:ln w="9525">
            <a:noFill/>
            <a:miter lim="800000"/>
            <a:headEnd/>
            <a:tailEnd/>
          </a:ln>
        </p:spPr>
      </p:pic>
      <p:sp>
        <p:nvSpPr>
          <p:cNvPr id="38" name="矩形 37"/>
          <p:cNvSpPr/>
          <p:nvPr/>
        </p:nvSpPr>
        <p:spPr>
          <a:xfrm>
            <a:off x="4819303" y="1217599"/>
            <a:ext cx="8572560" cy="706755"/>
          </a:xfrm>
          <a:prstGeom prst="rect">
            <a:avLst/>
          </a:prstGeom>
        </p:spPr>
        <p:txBody>
          <a:bodyPr>
            <a:spAutoFit/>
          </a:bodyPr>
          <a:lstStyle/>
          <a:p>
            <a:pPr fontAlgn="auto">
              <a:spcBef>
                <a:spcPts val="0"/>
              </a:spcBef>
              <a:spcAft>
                <a:spcPts val="0"/>
              </a:spcAft>
              <a:defRPr/>
            </a:pPr>
            <a:r>
              <a:rPr lang="zh-CN" altLang="en-US" sz="4000" b="1" dirty="0">
                <a:gradFill>
                  <a:gsLst>
                    <a:gs pos="0">
                      <a:srgbClr val="14CD68"/>
                    </a:gs>
                    <a:gs pos="100000">
                      <a:srgbClr val="0B6E38"/>
                    </a:gs>
                  </a:gsLst>
                  <a:lin scaled="0"/>
                </a:gradFill>
                <a:latin typeface="微软雅黑" panose="020B0503020204020204" pitchFamily="34" charset="-122"/>
                <a:ea typeface="微软雅黑" panose="020B0503020204020204" pitchFamily="34" charset="-122"/>
              </a:rPr>
              <a:t>绿色环保</a:t>
            </a:r>
          </a:p>
        </p:txBody>
      </p:sp>
    </p:spTree>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标注 28"/>
          <p:cNvSpPr/>
          <p:nvPr/>
        </p:nvSpPr>
        <p:spPr>
          <a:xfrm>
            <a:off x="1351566" y="2697474"/>
            <a:ext cx="9001188" cy="4214842"/>
          </a:xfrm>
          <a:prstGeom prst="wedgeRoundRectCallout">
            <a:avLst>
              <a:gd name="adj1" fmla="val 25536"/>
              <a:gd name="adj2" fmla="val -58920"/>
              <a:gd name="adj3" fmla="val 16667"/>
            </a:avLst>
          </a:prstGeom>
          <a:solidFill>
            <a:schemeClr val="bg2">
              <a:lumMod val="9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2471"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2472"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2478"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2480"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717925"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目标</a:t>
            </a:r>
          </a:p>
        </p:txBody>
      </p:sp>
      <p:sp>
        <p:nvSpPr>
          <p:cNvPr id="62488" name="矩形 37"/>
          <p:cNvSpPr>
            <a:spLocks noChangeArrowheads="1"/>
          </p:cNvSpPr>
          <p:nvPr/>
        </p:nvSpPr>
        <p:spPr bwMode="auto">
          <a:xfrm>
            <a:off x="974725" y="1528763"/>
            <a:ext cx="8572500" cy="708025"/>
          </a:xfrm>
          <a:prstGeom prst="rect">
            <a:avLst/>
          </a:prstGeom>
          <a:noFill/>
          <a:ln w="9525">
            <a:noFill/>
            <a:miter lim="800000"/>
          </a:ln>
        </p:spPr>
        <p:txBody>
          <a:bodyPr>
            <a:spAutoFit/>
          </a:bodyPr>
          <a:lstStyle/>
          <a:p>
            <a:r>
              <a:rPr lang="zh-CN" altLang="en-US" sz="4000" b="1">
                <a:solidFill>
                  <a:srgbClr val="C00000"/>
                </a:solidFill>
                <a:latin typeface="微软雅黑" panose="020B0503020204020204" pitchFamily="34" charset="-122"/>
                <a:ea typeface="微软雅黑" panose="020B0503020204020204" pitchFamily="34" charset="-122"/>
              </a:rPr>
              <a:t>共 享</a:t>
            </a:r>
          </a:p>
        </p:txBody>
      </p:sp>
      <p:pic>
        <p:nvPicPr>
          <p:cNvPr id="62489" name="图片 13"/>
          <p:cNvPicPr>
            <a:picLocks noChangeAspect="1" noChangeArrowheads="1"/>
          </p:cNvPicPr>
          <p:nvPr/>
        </p:nvPicPr>
        <p:blipFill>
          <a:blip r:embed="rId7"/>
          <a:srcRect b="7079"/>
          <a:stretch>
            <a:fillRect/>
          </a:stretch>
        </p:blipFill>
        <p:spPr bwMode="auto">
          <a:xfrm>
            <a:off x="1679575" y="2957513"/>
            <a:ext cx="3933825" cy="3000375"/>
          </a:xfrm>
          <a:prstGeom prst="rect">
            <a:avLst/>
          </a:prstGeom>
          <a:noFill/>
          <a:ln w="9525">
            <a:noFill/>
            <a:miter lim="800000"/>
            <a:headEnd/>
            <a:tailEnd/>
          </a:ln>
        </p:spPr>
      </p:pic>
      <p:sp>
        <p:nvSpPr>
          <p:cNvPr id="62490" name="Text Box 13"/>
          <p:cNvSpPr txBox="1">
            <a:spLocks noChangeArrowheads="1"/>
          </p:cNvSpPr>
          <p:nvPr/>
        </p:nvSpPr>
        <p:spPr bwMode="auto">
          <a:xfrm>
            <a:off x="1760538" y="5957888"/>
            <a:ext cx="8001000" cy="953135"/>
          </a:xfrm>
          <a:prstGeom prst="rect">
            <a:avLst/>
          </a:prstGeom>
          <a:noFill/>
          <a:ln w="9525">
            <a:noFill/>
            <a:miter lim="800000"/>
          </a:ln>
        </p:spPr>
        <p:txBody>
          <a:bodyPr>
            <a:spAutoFit/>
          </a:bodyPr>
          <a:lstStyle/>
          <a:p>
            <a:pPr>
              <a:spcBef>
                <a:spcPct val="50000"/>
              </a:spcBef>
            </a:pPr>
            <a:r>
              <a:rPr lang="en-US" altLang="zh-CN" sz="2800">
                <a:latin typeface="华文新魏"/>
                <a:ea typeface="华文新魏"/>
                <a:cs typeface="华文新魏"/>
              </a:rPr>
              <a:t>  </a:t>
            </a:r>
            <a:r>
              <a:rPr lang="en-US" altLang="zh-CN" sz="2800" b="1">
                <a:latin typeface="华文新魏"/>
                <a:ea typeface="华文新魏"/>
                <a:cs typeface="华文新魏"/>
              </a:rPr>
              <a:t> </a:t>
            </a:r>
            <a:r>
              <a:rPr lang="zh-CN" altLang="en-US" sz="2800" b="1">
                <a:latin typeface="华文新魏"/>
                <a:ea typeface="华文新魏"/>
                <a:cs typeface="华文新魏"/>
              </a:rPr>
              <a:t>共享发展，就是要把“蛋糕”分配好，注重解决好社会公平正义问题。</a:t>
            </a:r>
            <a:r>
              <a:rPr lang="zh-CN" altLang="en-US" sz="2800">
                <a:latin typeface="华文新魏"/>
                <a:ea typeface="华文新魏"/>
                <a:cs typeface="华文新魏"/>
              </a:rPr>
              <a:t> </a:t>
            </a:r>
          </a:p>
        </p:txBody>
      </p:sp>
      <p:pic>
        <p:nvPicPr>
          <p:cNvPr id="62491" name="图片 3" descr="扫码共享单车2"/>
          <p:cNvPicPr>
            <a:picLocks noChangeAspect="1"/>
          </p:cNvPicPr>
          <p:nvPr/>
        </p:nvPicPr>
        <p:blipFill>
          <a:blip r:embed="rId8"/>
          <a:srcRect/>
          <a:stretch>
            <a:fillRect/>
          </a:stretch>
        </p:blipFill>
        <p:spPr bwMode="auto">
          <a:xfrm>
            <a:off x="6086475" y="2957513"/>
            <a:ext cx="3675063" cy="3000375"/>
          </a:xfrm>
          <a:prstGeom prst="rect">
            <a:avLst/>
          </a:prstGeom>
          <a:noFill/>
          <a:ln w="9525">
            <a:noFill/>
            <a:miter lim="800000"/>
            <a:headEnd/>
            <a:tailEnd/>
          </a:ln>
        </p:spPr>
      </p:pic>
    </p:spTree>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4516"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4517"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452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4525"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4168845"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688975" y="814388"/>
            <a:ext cx="3681413"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新发展理念</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评价</a:t>
            </a:r>
          </a:p>
        </p:txBody>
      </p:sp>
      <p:sp>
        <p:nvSpPr>
          <p:cNvPr id="64533" name="TextBox 25"/>
          <p:cNvSpPr txBox="1">
            <a:spLocks noChangeArrowheads="1"/>
          </p:cNvSpPr>
          <p:nvPr/>
        </p:nvSpPr>
        <p:spPr bwMode="auto">
          <a:xfrm>
            <a:off x="6186488" y="1957388"/>
            <a:ext cx="5235575" cy="4460875"/>
          </a:xfrm>
          <a:prstGeom prst="rect">
            <a:avLst/>
          </a:prstGeom>
          <a:noFill/>
          <a:ln w="9525">
            <a:noFill/>
            <a:miter lim="800000"/>
          </a:ln>
        </p:spPr>
        <p:txBody>
          <a:bodyPr>
            <a:spAutoFit/>
          </a:bodyPr>
          <a:lstStyle/>
          <a:p>
            <a:pPr>
              <a:lnSpc>
                <a:spcPct val="150000"/>
              </a:lnSpc>
            </a:pPr>
            <a:r>
              <a:rPr lang="zh-CN" altLang="en-US" sz="4000">
                <a:latin typeface="华文新魏"/>
                <a:ea typeface="华文新魏"/>
                <a:cs typeface="华文新魏"/>
              </a:rPr>
              <a:t>　　</a:t>
            </a:r>
            <a:r>
              <a:rPr lang="zh-CN" altLang="en-US" sz="3200" b="1">
                <a:latin typeface="微软雅黑" panose="020B0503020204020204" pitchFamily="34" charset="-122"/>
                <a:ea typeface="微软雅黑" panose="020B0503020204020204" pitchFamily="34" charset="-122"/>
              </a:rPr>
              <a:t>新发展理念</a:t>
            </a:r>
            <a:r>
              <a:rPr lang="zh-CN" altLang="en-US" sz="3200" b="1">
                <a:solidFill>
                  <a:srgbClr val="C00000"/>
                </a:solidFill>
                <a:latin typeface="微软雅黑" panose="020B0503020204020204" pitchFamily="34" charset="-122"/>
                <a:ea typeface="微软雅黑" panose="020B0503020204020204" pitchFamily="34" charset="-122"/>
              </a:rPr>
              <a:t>针对</a:t>
            </a:r>
            <a:r>
              <a:rPr lang="zh-CN" altLang="en-US" sz="3200" b="1">
                <a:latin typeface="微软雅黑" panose="020B0503020204020204" pitchFamily="34" charset="-122"/>
                <a:ea typeface="微软雅黑" panose="020B0503020204020204" pitchFamily="34" charset="-122"/>
              </a:rPr>
              <a:t>的是我国发展中的突出矛盾</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回答</a:t>
            </a:r>
            <a:r>
              <a:rPr lang="zh-CN" altLang="en-US" sz="3200" b="1">
                <a:latin typeface="微软雅黑" panose="020B0503020204020204" pitchFamily="34" charset="-122"/>
                <a:ea typeface="微软雅黑" panose="020B0503020204020204" pitchFamily="34" charset="-122"/>
              </a:rPr>
              <a:t>的是中国当前最为紧迫的现实问题</a:t>
            </a:r>
            <a:r>
              <a:rPr lang="en-US" altLang="zh-CN" sz="3200" b="1">
                <a:latin typeface="微软雅黑" panose="020B0503020204020204" pitchFamily="34" charset="-122"/>
                <a:ea typeface="微软雅黑" panose="020B0503020204020204" pitchFamily="34" charset="-122"/>
              </a:rPr>
              <a:t>,</a:t>
            </a:r>
            <a:r>
              <a:rPr lang="zh-CN" altLang="en-US" sz="3200" b="1">
                <a:solidFill>
                  <a:srgbClr val="C00000"/>
                </a:solidFill>
                <a:latin typeface="微软雅黑" panose="020B0503020204020204" pitchFamily="34" charset="-122"/>
                <a:ea typeface="微软雅黑" panose="020B0503020204020204" pitchFamily="34" charset="-122"/>
              </a:rPr>
              <a:t>关系</a:t>
            </a:r>
            <a:r>
              <a:rPr lang="zh-CN" altLang="en-US" sz="3200" b="1">
                <a:latin typeface="微软雅黑" panose="020B0503020204020204" pitchFamily="34" charset="-122"/>
                <a:ea typeface="微软雅黑" panose="020B0503020204020204" pitchFamily="34" charset="-122"/>
              </a:rPr>
              <a:t>我国发展全局和未来前景。</a:t>
            </a:r>
          </a:p>
          <a:p>
            <a:endParaRPr lang="zh-CN" altLang="en-US" sz="3200" b="1">
              <a:latin typeface="微软雅黑" panose="020B0503020204020204" pitchFamily="34" charset="-122"/>
              <a:ea typeface="微软雅黑" panose="020B0503020204020204" pitchFamily="34" charset="-122"/>
            </a:endParaRPr>
          </a:p>
        </p:txBody>
      </p:sp>
      <p:pic>
        <p:nvPicPr>
          <p:cNvPr id="64534" name="图片 44" descr="201511291005363622 (1).jpg"/>
          <p:cNvPicPr>
            <a:picLocks noChangeAspect="1"/>
          </p:cNvPicPr>
          <p:nvPr/>
        </p:nvPicPr>
        <p:blipFill>
          <a:blip r:embed="rId7"/>
          <a:srcRect l="12817" r="13075"/>
          <a:stretch>
            <a:fillRect/>
          </a:stretch>
        </p:blipFill>
        <p:spPr bwMode="auto">
          <a:xfrm>
            <a:off x="0" y="1957388"/>
            <a:ext cx="5929313" cy="4000500"/>
          </a:xfrm>
          <a:prstGeom prst="rect">
            <a:avLst/>
          </a:prstGeom>
          <a:noFill/>
          <a:ln w="9525">
            <a:noFill/>
            <a:miter lim="800000"/>
            <a:headEnd/>
            <a:tailEnd/>
          </a:ln>
        </p:spPr>
      </p:pic>
    </p:spTree>
  </p:cSld>
  <p:clrMapOvr>
    <a:masterClrMapping/>
  </p:clrMapOvr>
  <p:transition spd="slow" advTm="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25400" y="459804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6566"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6567"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657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6575"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415925" y="1179830"/>
            <a:ext cx="2213610" cy="1922780"/>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 梦想成效</a:t>
            </a:r>
            <a:endParaRPr lang="en-US" altLang="zh-CN"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Tree>
  </p:cSld>
  <p:clrMapOvr>
    <a:masterClrMapping/>
  </p:clrMapOvr>
  <p:transition spd="slow"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6861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6861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861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6862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214630" y="1790700"/>
            <a:ext cx="3931920" cy="3708400"/>
          </a:xfrm>
          <a:prstGeom prst="rect">
            <a:avLst/>
          </a:prstGeom>
        </p:spPr>
        <p:txBody>
          <a:bodyPr>
            <a:spAutoFit/>
          </a:bodyPr>
          <a:lstStyle/>
          <a:p>
            <a:pPr fontAlgn="auto">
              <a:lnSpc>
                <a:spcPct val="120000"/>
              </a:lnSpc>
              <a:spcBef>
                <a:spcPts val="0"/>
              </a:spcBef>
              <a:spcAft>
                <a:spcPts val="0"/>
              </a:spcAft>
              <a:defRPr/>
            </a:pPr>
            <a:r>
              <a:rPr lang="en-US" altLang="zh-CN" sz="3600" dirty="0">
                <a:latin typeface="华文新魏" panose="02010800040101010101" pitchFamily="2" charset="-122"/>
                <a:ea typeface="华文新魏" panose="02010800040101010101" pitchFamily="2" charset="-122"/>
              </a:rPr>
              <a:t>  </a:t>
            </a:r>
            <a:r>
              <a:rPr lang="en-US" altLang="zh-CN" sz="3600" dirty="0">
                <a:gradFill>
                  <a:gsLst>
                    <a:gs pos="0">
                      <a:srgbClr val="007BD3"/>
                    </a:gs>
                    <a:gs pos="100000">
                      <a:srgbClr val="034373"/>
                    </a:gs>
                  </a:gsLst>
                  <a:lin scaled="0"/>
                </a:gradFill>
                <a:latin typeface="华文新魏" panose="02010800040101010101" pitchFamily="2" charset="-122"/>
                <a:ea typeface="华文新魏" panose="02010800040101010101" pitchFamily="2" charset="-122"/>
              </a:rPr>
              <a:t> </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中国的国内生产总值持续高速增长</a:t>
            </a:r>
            <a:r>
              <a:rPr 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粮食、棉花肉类和原煤、钢、水泥等</a:t>
            </a:r>
            <a:r>
              <a:rPr 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3200" b="1"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rPr>
              <a:t>多种工农业产品的产量在世界名列前茅。</a:t>
            </a:r>
          </a:p>
        </p:txBody>
      </p:sp>
      <p:pic>
        <p:nvPicPr>
          <p:cNvPr id="68629" name="图片 29" descr="20171212144823_m.png"/>
          <p:cNvPicPr>
            <a:picLocks noChangeAspect="1"/>
          </p:cNvPicPr>
          <p:nvPr/>
        </p:nvPicPr>
        <p:blipFill>
          <a:blip r:embed="rId7"/>
          <a:srcRect/>
          <a:stretch>
            <a:fillRect/>
          </a:stretch>
        </p:blipFill>
        <p:spPr bwMode="auto">
          <a:xfrm>
            <a:off x="4048125" y="2243138"/>
            <a:ext cx="7213600" cy="4286250"/>
          </a:xfrm>
          <a:prstGeom prst="rect">
            <a:avLst/>
          </a:prstGeom>
          <a:noFill/>
          <a:ln w="9525">
            <a:noFill/>
            <a:miter lim="800000"/>
            <a:headEnd/>
            <a:tailEnd/>
          </a:ln>
        </p:spPr>
      </p:pic>
      <p:sp>
        <p:nvSpPr>
          <p:cNvPr id="68630" name="矩形 30"/>
          <p:cNvSpPr>
            <a:spLocks noChangeArrowheads="1"/>
          </p:cNvSpPr>
          <p:nvPr/>
        </p:nvSpPr>
        <p:spPr bwMode="auto">
          <a:xfrm>
            <a:off x="4475163" y="1814513"/>
            <a:ext cx="4972050" cy="415925"/>
          </a:xfrm>
          <a:prstGeom prst="rect">
            <a:avLst/>
          </a:prstGeom>
          <a:noFill/>
          <a:ln w="9525">
            <a:noFill/>
            <a:miter lim="800000"/>
          </a:ln>
        </p:spPr>
        <p:txBody>
          <a:bodyPr wrap="none">
            <a:spAutoFit/>
          </a:bodyPr>
          <a:lstStyle/>
          <a:p>
            <a:r>
              <a:rPr lang="en-US" altLang="zh-CN">
                <a:latin typeface="华文新魏"/>
                <a:ea typeface="华文新魏"/>
                <a:cs typeface="华文新魏"/>
              </a:rPr>
              <a:t>2000-2016</a:t>
            </a:r>
            <a:r>
              <a:rPr lang="zh-CN" altLang="en-US">
                <a:latin typeface="华文新魏"/>
                <a:ea typeface="华文新魏"/>
                <a:cs typeface="华文新魏"/>
              </a:rPr>
              <a:t>年中国国内生产总值及增长率</a:t>
            </a:r>
          </a:p>
        </p:txBody>
      </p:sp>
      <p:pic>
        <p:nvPicPr>
          <p:cNvPr id="68631" name="图片 28" descr="187817124.jpg"/>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1546225" y="5672138"/>
            <a:ext cx="1982788" cy="1528762"/>
          </a:xfrm>
          <a:prstGeom prst="rect">
            <a:avLst/>
          </a:prstGeom>
          <a:noFill/>
          <a:ln w="9525">
            <a:noFill/>
            <a:miter lim="800000"/>
            <a:headEnd/>
            <a:tailEnd/>
          </a:ln>
        </p:spPr>
      </p:pic>
      <p:pic>
        <p:nvPicPr>
          <p:cNvPr id="35" name="图片 34" descr="6632693943396831838.png"/>
          <p:cNvPicPr>
            <a:picLocks noChangeAspect="1"/>
          </p:cNvPicPr>
          <p:nvPr/>
        </p:nvPicPr>
        <p:blipFill>
          <a:blip r:embed="rId9"/>
          <a:srcRect r="20766"/>
          <a:stretch>
            <a:fillRect/>
          </a:stretch>
        </p:blipFill>
        <p:spPr bwMode="auto">
          <a:xfrm>
            <a:off x="4003675" y="1814513"/>
            <a:ext cx="7302500" cy="4745037"/>
          </a:xfrm>
          <a:prstGeom prst="rect">
            <a:avLst/>
          </a:prstGeom>
          <a:noFill/>
          <a:ln w="9525">
            <a:noFill/>
            <a:miter lim="800000"/>
            <a:headEnd/>
            <a:tailEnd/>
          </a:ln>
        </p:spPr>
      </p:pic>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35"/>
                                        </p:tgtEl>
                                        <p:attrNameLst>
                                          <p:attrName>style.visibility</p:attrName>
                                        </p:attrNameLst>
                                      </p:cBhvr>
                                      <p:to>
                                        <p:strVal val="visible"/>
                                      </p:to>
                                    </p:set>
                                    <p:animEffect transition="in" filter="wipe(right)">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0660"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0661"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066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0669"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953770" y="1847215"/>
            <a:ext cx="5314950" cy="768350"/>
          </a:xfrm>
          <a:prstGeom prst="rect">
            <a:avLst/>
          </a:prstGeom>
        </p:spPr>
        <p:txBody>
          <a:bodyPr>
            <a:spAutoFit/>
          </a:bodyPr>
          <a:lstStyle/>
          <a:p>
            <a:pPr fontAlgn="auto">
              <a:spcBef>
                <a:spcPts val="0"/>
              </a:spcBef>
              <a:spcAft>
                <a:spcPts val="0"/>
              </a:spcAft>
              <a:defRPr/>
            </a:pPr>
            <a:r>
              <a:rPr lang="zh-CN" altLang="en-US" sz="4400" b="1" dirty="0">
                <a:gradFill>
                  <a:gsLst>
                    <a:gs pos="0">
                      <a:srgbClr val="FE4444"/>
                    </a:gs>
                    <a:gs pos="100000">
                      <a:srgbClr val="832B2B"/>
                    </a:gs>
                  </a:gsLst>
                  <a:lin scaled="0"/>
                </a:gradFill>
                <a:latin typeface="华文新魏" panose="02010800040101010101" pitchFamily="2" charset="-122"/>
                <a:ea typeface="华文新魏" panose="02010800040101010101" pitchFamily="2" charset="-122"/>
              </a:rPr>
              <a:t>小记者在行动</a:t>
            </a:r>
          </a:p>
        </p:txBody>
      </p:sp>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pic>
        <p:nvPicPr>
          <p:cNvPr id="70678" name="图片 4"/>
          <p:cNvPicPr>
            <a:picLocks noChangeAspect="1"/>
          </p:cNvPicPr>
          <p:nvPr/>
        </p:nvPicPr>
        <p:blipFill>
          <a:blip r:embed="rId7"/>
          <a:srcRect/>
          <a:stretch>
            <a:fillRect/>
          </a:stretch>
        </p:blipFill>
        <p:spPr bwMode="auto">
          <a:xfrm>
            <a:off x="3749675" y="4646613"/>
            <a:ext cx="3351213" cy="2133600"/>
          </a:xfrm>
          <a:prstGeom prst="rect">
            <a:avLst/>
          </a:prstGeom>
          <a:noFill/>
          <a:ln w="9525">
            <a:noFill/>
            <a:miter lim="800000"/>
            <a:headEnd/>
            <a:tailEnd/>
          </a:ln>
        </p:spPr>
      </p:pic>
      <p:sp>
        <p:nvSpPr>
          <p:cNvPr id="100" name="文本框 99"/>
          <p:cNvSpPr txBox="1"/>
          <p:nvPr/>
        </p:nvSpPr>
        <p:spPr>
          <a:xfrm>
            <a:off x="704850" y="324675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改革开放四十年，青春寻访新时代</a:t>
            </a:r>
            <a:endPar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0680" name="图片 5" descr="69faac28jw1e1nlhg3ibzj.jpg"/>
          <p:cNvPicPr>
            <a:picLocks noChangeAspect="1"/>
          </p:cNvPicPr>
          <p:nvPr/>
        </p:nvPicPr>
        <p:blipFill>
          <a:blip r:embed="rId8"/>
          <a:srcRect/>
          <a:stretch>
            <a:fillRect/>
          </a:stretch>
        </p:blipFill>
        <p:spPr bwMode="auto">
          <a:xfrm>
            <a:off x="10167938" y="814388"/>
            <a:ext cx="1354137" cy="2166937"/>
          </a:xfrm>
          <a:prstGeom prst="rect">
            <a:avLst/>
          </a:prstGeom>
          <a:noFill/>
          <a:ln w="9525">
            <a:noFill/>
            <a:miter lim="800000"/>
            <a:headEnd/>
            <a:tailEnd/>
          </a:ln>
        </p:spPr>
      </p:pic>
    </p:spTree>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19462"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19463"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946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19471"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663575" y="1323975"/>
            <a:ext cx="2164080" cy="1878965"/>
          </a:xfrm>
          <a:prstGeom prst="ellipse">
            <a:avLst/>
          </a:prstGeom>
        </p:spPr>
      </p:pic>
      <p:sp>
        <p:nvSpPr>
          <p:cNvPr id="22" name="矩形 21"/>
          <p:cNvSpPr/>
          <p:nvPr/>
        </p:nvSpPr>
        <p:spPr>
          <a:xfrm>
            <a:off x="3336925" y="2616200"/>
            <a:ext cx="6072188" cy="768350"/>
          </a:xfrm>
          <a:prstGeom prst="rect">
            <a:avLst/>
          </a:prstGeom>
        </p:spPr>
        <p:txBody>
          <a:bodyPr>
            <a:spAutoFit/>
          </a:bodyPr>
          <a:lstStyle/>
          <a:p>
            <a:pPr fontAlgn="auto">
              <a:spcBef>
                <a:spcPts val="0"/>
              </a:spcBef>
              <a:spcAft>
                <a:spcPts val="0"/>
              </a:spcAft>
              <a:defRPr/>
            </a:pPr>
            <a:r>
              <a:rPr lang="zh-CN" altLang="en-US" sz="4400" dirty="0">
                <a:solidFill>
                  <a:srgbClr val="BB313E"/>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 梦想起航</a:t>
            </a:r>
          </a:p>
        </p:txBody>
      </p:sp>
    </p:spTree>
  </p:cSld>
  <p:clrMapOvr>
    <a:masterClrMapping/>
  </p:clrMapOvr>
  <p:transition spd="slow"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2708"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2709"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271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2717"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0" y="814070"/>
            <a:ext cx="41471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5" name="矩形 24"/>
          <p:cNvSpPr/>
          <p:nvPr/>
        </p:nvSpPr>
        <p:spPr>
          <a:xfrm>
            <a:off x="953770" y="1847215"/>
            <a:ext cx="5314950" cy="768350"/>
          </a:xfrm>
          <a:prstGeom prst="rect">
            <a:avLst/>
          </a:prstGeom>
        </p:spPr>
        <p:txBody>
          <a:bodyPr>
            <a:spAutoFit/>
          </a:bodyPr>
          <a:lstStyle/>
          <a:p>
            <a:pPr fontAlgn="auto">
              <a:spcBef>
                <a:spcPts val="0"/>
              </a:spcBef>
              <a:spcAft>
                <a:spcPts val="0"/>
              </a:spcAft>
              <a:defRPr/>
            </a:pPr>
            <a:r>
              <a:rPr lang="zh-CN" altLang="en-US" sz="4400" b="1" dirty="0">
                <a:gradFill>
                  <a:gsLst>
                    <a:gs pos="0">
                      <a:srgbClr val="FE4444"/>
                    </a:gs>
                    <a:gs pos="100000">
                      <a:srgbClr val="832B2B"/>
                    </a:gs>
                  </a:gsLst>
                  <a:lin scaled="0"/>
                </a:gradFill>
                <a:latin typeface="华文新魏" panose="02010800040101010101" pitchFamily="2" charset="-122"/>
                <a:ea typeface="华文新魏" panose="02010800040101010101" pitchFamily="2" charset="-122"/>
              </a:rPr>
              <a:t>十八大后：</a:t>
            </a:r>
          </a:p>
        </p:txBody>
      </p:sp>
      <p:sp>
        <p:nvSpPr>
          <p:cNvPr id="4" name="矩形 3"/>
          <p:cNvSpPr/>
          <p:nvPr/>
        </p:nvSpPr>
        <p:spPr>
          <a:xfrm>
            <a:off x="1143000" y="855663"/>
            <a:ext cx="6072188"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三：梦想成效</a:t>
            </a:r>
          </a:p>
        </p:txBody>
      </p:sp>
      <p:sp>
        <p:nvSpPr>
          <p:cNvPr id="100" name="文本框 99"/>
          <p:cNvSpPr txBox="1"/>
          <p:nvPr/>
        </p:nvSpPr>
        <p:spPr>
          <a:xfrm>
            <a:off x="-936625" y="272224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一带一路</a:t>
            </a:r>
            <a:r>
              <a:rPr lang="en-US" alt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建设</a:t>
            </a:r>
          </a:p>
        </p:txBody>
      </p:sp>
      <p:pic>
        <p:nvPicPr>
          <p:cNvPr id="72727" name="图片 5" descr="69faac28jw1e1nlhg3ibzj.jpg"/>
          <p:cNvPicPr>
            <a:picLocks noChangeAspect="1"/>
          </p:cNvPicPr>
          <p:nvPr/>
        </p:nvPicPr>
        <p:blipFill>
          <a:blip r:embed="rId7"/>
          <a:srcRect/>
          <a:stretch>
            <a:fillRect/>
          </a:stretch>
        </p:blipFill>
        <p:spPr bwMode="auto">
          <a:xfrm>
            <a:off x="10167938" y="814388"/>
            <a:ext cx="1354137" cy="2166937"/>
          </a:xfrm>
          <a:prstGeom prst="rect">
            <a:avLst/>
          </a:prstGeom>
          <a:noFill/>
          <a:ln w="9525">
            <a:noFill/>
            <a:miter lim="800000"/>
            <a:headEnd/>
            <a:tailEnd/>
          </a:ln>
        </p:spPr>
      </p:pic>
      <p:sp>
        <p:nvSpPr>
          <p:cNvPr id="7" name="文本框 6"/>
          <p:cNvSpPr txBox="1"/>
          <p:nvPr/>
        </p:nvSpPr>
        <p:spPr>
          <a:xfrm>
            <a:off x="544830" y="363791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sz="3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筹建和成立亚洲基础设施投资银行</a:t>
            </a:r>
            <a:endParaRPr lang="zh-CN" altLang="en-US" sz="3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758825" y="4432935"/>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000" b="1">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加快自由贸易区建设</a:t>
            </a:r>
          </a:p>
        </p:txBody>
      </p:sp>
      <p:sp>
        <p:nvSpPr>
          <p:cNvPr id="9" name="文本框 8"/>
          <p:cNvSpPr txBox="1"/>
          <p:nvPr/>
        </p:nvSpPr>
        <p:spPr>
          <a:xfrm>
            <a:off x="2596515" y="5226050"/>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推进人民币国际化进程</a:t>
            </a:r>
            <a:endParaRPr lang="zh-CN" altLang="en-US"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2852420" y="6144260"/>
            <a:ext cx="9408795" cy="706755"/>
          </a:xfrm>
          <a:prstGeom prst="rect">
            <a:avLst/>
          </a:prstGeom>
          <a:noFill/>
          <a:ln w="9525">
            <a:noFill/>
          </a:ln>
        </p:spPr>
        <p:txBody>
          <a:bodyPr>
            <a:spAutoFit/>
          </a:bodyPr>
          <a:lstStyle/>
          <a:p>
            <a:pPr indent="305435" fontAlgn="auto">
              <a:spcBef>
                <a:spcPts val="0"/>
              </a:spcBef>
              <a:spcAft>
                <a:spcPts val="0"/>
              </a:spcAft>
              <a:defRPr/>
            </a:pPr>
            <a:r>
              <a:rPr lang="zh-CN" sz="4000" b="1">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sz="4000" b="1">
                <a:gradFill>
                  <a:gsLst>
                    <a:gs pos="0">
                      <a:srgbClr val="FE4444"/>
                    </a:gs>
                    <a:gs pos="100000">
                      <a:srgbClr val="832B2B"/>
                    </a:gs>
                  </a:gsLst>
                  <a:lin scaled="0"/>
                </a:gradFill>
                <a:latin typeface="微软雅黑" panose="020B0503020204020204" pitchFamily="34" charset="-122"/>
                <a:ea typeface="微软雅黑" panose="020B0503020204020204" pitchFamily="34" charset="-122"/>
                <a:cs typeface="微软雅黑" panose="020B0503020204020204" pitchFamily="34" charset="-122"/>
              </a:rPr>
              <a:t>雄安新区的建设</a:t>
            </a:r>
            <a:endParaRPr lang="zh-CN" altLang="en-US" sz="4000" b="1">
              <a:gradFill>
                <a:gsLst>
                  <a:gs pos="0">
                    <a:srgbClr val="FE4444"/>
                  </a:gs>
                  <a:gs pos="100000">
                    <a:srgbClr val="832B2B"/>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000" fill="hold">
                                          <p:stCondLst>
                                            <p:cond delay="0"/>
                                          </p:stCondLst>
                                        </p:cTn>
                                        <p:tgtEl>
                                          <p:spTgt spid="100"/>
                                        </p:tgtEl>
                                        <p:attrNameLst>
                                          <p:attrName>style.visibility</p:attrName>
                                        </p:attrNameLst>
                                      </p:cBhvr>
                                      <p:to>
                                        <p:strVal val="visible"/>
                                      </p:to>
                                    </p:set>
                                    <p:anim calcmode="lin" valueType="num">
                                      <p:cBhvr additive="base">
                                        <p:cTn id="7" dur="1000" fill="hold"/>
                                        <p:tgtEl>
                                          <p:spTgt spid="100"/>
                                        </p:tgtEl>
                                        <p:attrNameLst>
                                          <p:attrName>ppt_x</p:attrName>
                                        </p:attrNameLst>
                                      </p:cBhvr>
                                      <p:tavLst>
                                        <p:tav tm="0">
                                          <p:val>
                                            <p:strVal val="1+#ppt_w/2"/>
                                          </p:val>
                                        </p:tav>
                                        <p:tav tm="100000">
                                          <p:val>
                                            <p:strVal val="#ppt_x"/>
                                          </p:val>
                                        </p:tav>
                                      </p:tavLst>
                                    </p:anim>
                                    <p:anim calcmode="lin" valueType="num">
                                      <p:cBhvr additive="base">
                                        <p:cTn id="8" dur="10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000"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000"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000"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000"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1+#ppt_w/2"/>
                                          </p:val>
                                        </p:tav>
                                        <p:tav tm="100000">
                                          <p:val>
                                            <p:strVal val="#ppt_x"/>
                                          </p:val>
                                        </p:tav>
                                      </p:tavLst>
                                    </p:anim>
                                    <p:anim calcmode="lin" valueType="num">
                                      <p:cBhvr additive="base">
                                        <p:cTn id="3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srcRect l="24814" r="13974" b="25049"/>
          <a:stretch>
            <a:fillRect/>
          </a:stretch>
        </p:blipFill>
        <p:spPr>
          <a:xfrm>
            <a:off x="117435" y="1814500"/>
            <a:ext cx="11333201" cy="5000660"/>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475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475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476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4766"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74774" name="矩形 28"/>
          <p:cNvSpPr>
            <a:spLocks noChangeArrowheads="1"/>
          </p:cNvSpPr>
          <p:nvPr/>
        </p:nvSpPr>
        <p:spPr bwMode="auto">
          <a:xfrm>
            <a:off x="260350" y="1885950"/>
            <a:ext cx="3286125" cy="4892675"/>
          </a:xfrm>
          <a:prstGeom prst="rect">
            <a:avLst/>
          </a:prstGeom>
          <a:noFill/>
          <a:ln w="9525">
            <a:noFill/>
            <a:miter lim="800000"/>
          </a:ln>
        </p:spPr>
        <p:txBody>
          <a:bodyPr>
            <a:spAutoFit/>
          </a:bodyPr>
          <a:lstStyle/>
          <a:p>
            <a:r>
              <a:rPr lang="zh-CN" altLang="en-US" sz="2400">
                <a:latin typeface="华文新魏"/>
                <a:ea typeface="华文新魏"/>
                <a:cs typeface="华文新魏"/>
              </a:rPr>
              <a:t>  </a:t>
            </a:r>
            <a:r>
              <a:rPr lang="zh-CN" altLang="en-US" sz="2400" b="1">
                <a:latin typeface="新宋体" panose="02010609030101010101" charset="-122"/>
                <a:ea typeface="新宋体" panose="02010609030101010101" charset="-122"/>
                <a:cs typeface="新宋体" panose="02010609030101010101" charset="-122"/>
              </a:rPr>
              <a:t> “一带一路”发端于中国，贯通中亚、东南亚、南亚、西亚乃至欧洲部分区域，涉及到包括中国在内的</a:t>
            </a:r>
            <a:r>
              <a:rPr lang="en-US" altLang="zh-CN" sz="2400" b="1">
                <a:latin typeface="新宋体" panose="02010609030101010101" charset="-122"/>
                <a:ea typeface="新宋体" panose="02010609030101010101" charset="-122"/>
                <a:cs typeface="新宋体" panose="02010609030101010101" charset="-122"/>
              </a:rPr>
              <a:t>65</a:t>
            </a:r>
            <a:r>
              <a:rPr lang="zh-CN" altLang="en-US" sz="2400" b="1">
                <a:latin typeface="新宋体" panose="02010609030101010101" charset="-122"/>
                <a:ea typeface="新宋体" panose="02010609030101010101" charset="-122"/>
                <a:cs typeface="新宋体" panose="02010609030101010101" charset="-122"/>
              </a:rPr>
              <a:t>个国家，是世界上跨度最长的经济大走廊，也是世界上最具发展潜力的经济合作带。覆盖约</a:t>
            </a:r>
            <a:r>
              <a:rPr lang="en-US" altLang="zh-CN" sz="2400" b="1">
                <a:latin typeface="新宋体" panose="02010609030101010101" charset="-122"/>
                <a:ea typeface="新宋体" panose="02010609030101010101" charset="-122"/>
                <a:cs typeface="新宋体" panose="02010609030101010101" charset="-122"/>
              </a:rPr>
              <a:t>44</a:t>
            </a:r>
            <a:r>
              <a:rPr lang="zh-CN" altLang="en-US" sz="2400" b="1">
                <a:latin typeface="新宋体" panose="02010609030101010101" charset="-122"/>
                <a:ea typeface="新宋体" panose="02010609030101010101" charset="-122"/>
                <a:cs typeface="新宋体" panose="02010609030101010101" charset="-122"/>
              </a:rPr>
              <a:t>亿人口，经济总量约</a:t>
            </a:r>
            <a:r>
              <a:rPr lang="en-US" altLang="zh-CN" sz="2400" b="1">
                <a:latin typeface="新宋体" panose="02010609030101010101" charset="-122"/>
                <a:ea typeface="新宋体" panose="02010609030101010101" charset="-122"/>
                <a:cs typeface="新宋体" panose="02010609030101010101" charset="-122"/>
              </a:rPr>
              <a:t>21</a:t>
            </a:r>
            <a:r>
              <a:rPr lang="zh-CN" altLang="en-US" sz="2400" b="1">
                <a:latin typeface="新宋体" panose="02010609030101010101" charset="-122"/>
                <a:ea typeface="新宋体" panose="02010609030101010101" charset="-122"/>
                <a:cs typeface="新宋体" panose="02010609030101010101" charset="-122"/>
              </a:rPr>
              <a:t>万亿美元，人口和经济总量分别占全球的</a:t>
            </a:r>
            <a:r>
              <a:rPr lang="en-US" altLang="zh-CN" sz="2400" b="1">
                <a:latin typeface="新宋体" panose="02010609030101010101" charset="-122"/>
                <a:ea typeface="新宋体" panose="02010609030101010101" charset="-122"/>
                <a:cs typeface="新宋体" panose="02010609030101010101" charset="-122"/>
              </a:rPr>
              <a:t>63%</a:t>
            </a:r>
            <a:r>
              <a:rPr lang="zh-CN" altLang="en-US" sz="2400" b="1">
                <a:latin typeface="新宋体" panose="02010609030101010101" charset="-122"/>
                <a:ea typeface="新宋体" panose="02010609030101010101" charset="-122"/>
                <a:cs typeface="新宋体" panose="02010609030101010101" charset="-122"/>
              </a:rPr>
              <a:t>和</a:t>
            </a:r>
            <a:r>
              <a:rPr lang="en-US" altLang="zh-CN" sz="2400" b="1">
                <a:latin typeface="新宋体" panose="02010609030101010101" charset="-122"/>
                <a:ea typeface="新宋体" panose="02010609030101010101" charset="-122"/>
                <a:cs typeface="新宋体" panose="02010609030101010101" charset="-122"/>
              </a:rPr>
              <a:t>29%</a:t>
            </a:r>
            <a:r>
              <a:rPr lang="zh-CN" altLang="en-US" sz="2400" b="1">
                <a:latin typeface="新宋体" panose="02010609030101010101" charset="-122"/>
                <a:ea typeface="新宋体" panose="02010609030101010101" charset="-122"/>
                <a:cs typeface="新宋体" panose="02010609030101010101" charset="-122"/>
              </a:rPr>
              <a:t>。</a:t>
            </a:r>
          </a:p>
        </p:txBody>
      </p:sp>
      <p:pic>
        <p:nvPicPr>
          <p:cNvPr id="74775" name="图片 24" descr="F61341842C588EDA7BE2D929FD570F156FB0F8EE_size69_w1227_h641.jpeg"/>
          <p:cNvPicPr>
            <a:picLocks noChangeAspect="1"/>
          </p:cNvPicPr>
          <p:nvPr/>
        </p:nvPicPr>
        <p:blipFill>
          <a:blip r:embed="rId8"/>
          <a:srcRect/>
          <a:stretch>
            <a:fillRect/>
          </a:stretch>
        </p:blipFill>
        <p:spPr bwMode="auto">
          <a:xfrm>
            <a:off x="3538538" y="2314575"/>
            <a:ext cx="7794625" cy="4071938"/>
          </a:xfrm>
          <a:prstGeom prst="rect">
            <a:avLst/>
          </a:prstGeom>
          <a:noFill/>
          <a:ln w="9525">
            <a:noFill/>
            <a:miter lim="800000"/>
            <a:headEnd/>
            <a:tailEnd/>
          </a:ln>
        </p:spPr>
      </p:pic>
      <p:pic>
        <p:nvPicPr>
          <p:cNvPr id="74776" name="图片 30" descr="77-1f30z9494r20.jp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831013" y="742950"/>
            <a:ext cx="4181475" cy="2570163"/>
          </a:xfrm>
          <a:prstGeom prst="rect">
            <a:avLst/>
          </a:prstGeom>
          <a:noFill/>
          <a:ln w="9525">
            <a:noFill/>
            <a:miter lim="800000"/>
            <a:headEnd/>
            <a:tailEnd/>
          </a:ln>
        </p:spPr>
      </p:pic>
    </p:spTree>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srcRect l="24814" r="13974" b="25049"/>
          <a:stretch>
            <a:fillRect/>
          </a:stretch>
        </p:blipFill>
        <p:spPr>
          <a:xfrm>
            <a:off x="188873" y="2171690"/>
            <a:ext cx="11072890" cy="492922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6805"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6806"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6812"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6814"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76822" name="矩形 20"/>
          <p:cNvSpPr>
            <a:spLocks noChangeArrowheads="1"/>
          </p:cNvSpPr>
          <p:nvPr/>
        </p:nvSpPr>
        <p:spPr bwMode="auto">
          <a:xfrm>
            <a:off x="2046288" y="1382713"/>
            <a:ext cx="7358062" cy="646112"/>
          </a:xfrm>
          <a:prstGeom prst="rect">
            <a:avLst/>
          </a:prstGeom>
          <a:noFill/>
          <a:ln w="9525">
            <a:noFill/>
            <a:miter lim="800000"/>
          </a:ln>
        </p:spPr>
        <p:txBody>
          <a:bodyPr>
            <a:spAutoFit/>
          </a:bodyPr>
          <a:lstStyle/>
          <a:p>
            <a:r>
              <a:rPr lang="zh-CN" altLang="en-US" sz="3600">
                <a:latin typeface="华文新魏"/>
                <a:ea typeface="华文新魏"/>
                <a:cs typeface="华文新魏"/>
              </a:rPr>
              <a:t>筹建和成立</a:t>
            </a:r>
            <a:r>
              <a:rPr lang="zh-CN" altLang="en-US" sz="3600">
                <a:solidFill>
                  <a:srgbClr val="C00000"/>
                </a:solidFill>
                <a:latin typeface="华文新魏"/>
                <a:ea typeface="华文新魏"/>
                <a:cs typeface="华文新魏"/>
              </a:rPr>
              <a:t>亚洲基础设施投资银行</a:t>
            </a:r>
            <a:r>
              <a:rPr lang="zh-CN" altLang="en-US" sz="3600">
                <a:latin typeface="华文新魏"/>
                <a:ea typeface="华文新魏"/>
                <a:cs typeface="华文新魏"/>
              </a:rPr>
              <a:t>。</a:t>
            </a:r>
          </a:p>
        </p:txBody>
      </p:sp>
      <p:sp>
        <p:nvSpPr>
          <p:cNvPr id="28" name="矩形 27"/>
          <p:cNvSpPr/>
          <p:nvPr/>
        </p:nvSpPr>
        <p:spPr>
          <a:xfrm>
            <a:off x="331749" y="5600714"/>
            <a:ext cx="10930014" cy="1322070"/>
          </a:xfrm>
          <a:prstGeom prst="rect">
            <a:avLst/>
          </a:prstGeom>
        </p:spPr>
        <p:txBody>
          <a:bodyPr>
            <a:spAutoFit/>
          </a:bodyPr>
          <a:lstStyle/>
          <a:p>
            <a:pPr fontAlgn="auto">
              <a:spcBef>
                <a:spcPts val="0"/>
              </a:spcBef>
              <a:spcAft>
                <a:spcPts val="0"/>
              </a:spcAft>
              <a:defRPr/>
            </a:pPr>
            <a:r>
              <a:rPr lang="en-US" altLang="zh-CN" sz="2000" dirty="0">
                <a:latin typeface="华文新魏" panose="02010800040101010101" pitchFamily="2" charset="-122"/>
                <a:ea typeface="华文新魏" panose="02010800040101010101" pitchFamily="2" charset="-122"/>
              </a:rPr>
              <a:t>    </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亚洲基础设施投资银行</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(Asian Infrastructure Investment Bank </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，简称亚投行，</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AIIB)</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 2015</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年</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亚洲基础设施投资银行协定</a:t>
            </a:r>
            <a:r>
              <a:rPr lang="en-US" altLang="zh-CN"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签署仪式在北京举行，成立宗旨是为了促进亚洲区域的建设互联互通化和经济一体化的进程，并且加强中国及其他亚洲国家和地区的合作。总部设在北京。</a:t>
            </a: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2018</a:t>
            </a:r>
            <a:r>
              <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年５月，亚投行成员总数扩围至</a:t>
            </a: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86</a:t>
            </a:r>
            <a:r>
              <a:rPr lang="zh-CN" altLang="en-US" sz="2000" b="1">
                <a:gradFill>
                  <a:gsLst>
                    <a:gs pos="0">
                      <a:srgbClr val="012D86"/>
                    </a:gs>
                    <a:gs pos="100000">
                      <a:srgbClr val="0E2557"/>
                    </a:gs>
                  </a:gsLst>
                  <a:lin scaled="0"/>
                </a:gradFill>
                <a:latin typeface="华文新魏" panose="02010800040101010101" pitchFamily="2" charset="-122"/>
                <a:ea typeface="华文新魏" panose="02010800040101010101" pitchFamily="2" charset="-122"/>
              </a:rPr>
              <a:t>个。</a:t>
            </a:r>
            <a:endParaRPr lang="zh-CN" alt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endParaRPr>
          </a:p>
        </p:txBody>
      </p:sp>
      <p:pic>
        <p:nvPicPr>
          <p:cNvPr id="31" name="图片 30" descr="1.jpg"/>
          <p:cNvPicPr>
            <a:picLocks noChangeAspect="1"/>
          </p:cNvPicPr>
          <p:nvPr/>
        </p:nvPicPr>
        <p:blipFill>
          <a:blip r:embed="rId8"/>
          <a:stretch>
            <a:fillRect/>
          </a:stretch>
        </p:blipFill>
        <p:spPr>
          <a:xfrm>
            <a:off x="262732" y="2386004"/>
            <a:ext cx="6712751" cy="3143272"/>
          </a:xfrm>
          <a:prstGeom prst="roundRect">
            <a:avLst/>
          </a:prstGeom>
          <a:ln>
            <a:noFill/>
          </a:ln>
          <a:effectLst>
            <a:outerShdw blurRad="292100" dist="139700" dir="2700000" algn="tl" rotWithShape="0">
              <a:srgbClr val="333333">
                <a:alpha val="65000"/>
              </a:srgbClr>
            </a:outerShdw>
          </a:effectLst>
        </p:spPr>
      </p:pic>
      <p:pic>
        <p:nvPicPr>
          <p:cNvPr id="76825" name="图片 31" descr="16101220ib8i.jp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975475" y="2314575"/>
            <a:ext cx="4206875" cy="3343275"/>
          </a:xfrm>
          <a:prstGeom prst="rect">
            <a:avLst/>
          </a:prstGeom>
          <a:noFill/>
          <a:ln w="9525">
            <a:noFill/>
            <a:miter lim="800000"/>
            <a:headEnd/>
            <a:tailEnd/>
          </a:ln>
        </p:spPr>
      </p:pic>
      <p:pic>
        <p:nvPicPr>
          <p:cNvPr id="76826" name="图片 29" descr="963cc217f7e080996445ff1c3b67abe5f00996d762cfe-3PvrpK_fw658.jpg"/>
          <p:cNvPicPr>
            <a:picLocks noChangeAspect="1"/>
          </p:cNvPicPr>
          <p:nvPr/>
        </p:nvPicPr>
        <p:blipFill>
          <a:blip r:embed="rId10">
            <a:clrChange>
              <a:clrFrom>
                <a:srgbClr val="FFFFFF"/>
              </a:clrFrom>
              <a:clrTo>
                <a:srgbClr val="FFFFFF">
                  <a:alpha val="0"/>
                </a:srgbClr>
              </a:clrTo>
            </a:clrChange>
          </a:blip>
          <a:srcRect/>
          <a:stretch>
            <a:fillRect/>
          </a:stretch>
        </p:blipFill>
        <p:spPr bwMode="auto">
          <a:xfrm>
            <a:off x="9501188" y="742950"/>
            <a:ext cx="2046287" cy="1925638"/>
          </a:xfrm>
          <a:prstGeom prst="rect">
            <a:avLst/>
          </a:prstGeom>
          <a:noFill/>
          <a:ln w="9525">
            <a:noFill/>
            <a:miter lim="800000"/>
            <a:headEnd/>
            <a:tailEnd/>
          </a:ln>
        </p:spPr>
      </p:pic>
    </p:spTree>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78852"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78853" name="图片 32"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5"/>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8859"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78861" name="图片 61" descr="624f9a79jw1eelyzwvu5xj20b408t75j.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2" name="圆角矩形 21"/>
          <p:cNvSpPr/>
          <p:nvPr/>
        </p:nvSpPr>
        <p:spPr>
          <a:xfrm>
            <a:off x="20556" y="835884"/>
            <a:ext cx="6097671"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3" name="图片 22" descr="W020140818589951896987.jpg"/>
          <p:cNvPicPr>
            <a:picLocks noChangeAspect="1"/>
          </p:cNvPicPr>
          <p:nvPr/>
        </p:nvPicPr>
        <p:blipFill>
          <a:blip r:embed="rId6"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4" name="矩形 23"/>
          <p:cNvSpPr/>
          <p:nvPr/>
        </p:nvSpPr>
        <p:spPr>
          <a:xfrm>
            <a:off x="760413" y="814388"/>
            <a:ext cx="5357812"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经济建设取得重大成就</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表现</a:t>
            </a:r>
          </a:p>
        </p:txBody>
      </p:sp>
      <p:sp>
        <p:nvSpPr>
          <p:cNvPr id="29" name="矩形 28"/>
          <p:cNvSpPr/>
          <p:nvPr/>
        </p:nvSpPr>
        <p:spPr>
          <a:xfrm>
            <a:off x="260350" y="2011680"/>
            <a:ext cx="3912235" cy="3784600"/>
          </a:xfrm>
          <a:prstGeom prst="rect">
            <a:avLst/>
          </a:prstGeom>
        </p:spPr>
        <p:txBody>
          <a:bodyPr>
            <a:spAutoFit/>
          </a:bodyPr>
          <a:lstStyle/>
          <a:p>
            <a:pPr fontAlgn="auto">
              <a:lnSpc>
                <a:spcPct val="150000"/>
              </a:lnSpc>
              <a:spcBef>
                <a:spcPts val="0"/>
              </a:spcBef>
              <a:spcAft>
                <a:spcPts val="0"/>
              </a:spcAft>
              <a:defRPr/>
            </a:pPr>
            <a:r>
              <a:rPr lang="en-US" sz="2000"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    </a:t>
            </a:r>
            <a:r>
              <a:rPr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2017年4月1日中共中央、国务院决定设立</a:t>
            </a:r>
            <a:r>
              <a:rPr sz="2000" b="1" dirty="0">
                <a:gradFill>
                  <a:gsLst>
                    <a:gs pos="0">
                      <a:srgbClr val="E30000"/>
                    </a:gs>
                    <a:gs pos="100000">
                      <a:srgbClr val="760303"/>
                    </a:gs>
                  </a:gsLst>
                  <a:lin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雄安新区</a:t>
            </a:r>
            <a:r>
              <a:rPr lang="zh-CN"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。雄安新区的建立</a:t>
            </a:r>
            <a:r>
              <a:rPr sz="20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对于集中疏解北京非首都功能，探索人口经济密集地区优化开发新模式，调整优化京津冀城市布局和空间结构，培育创新驱动发展新引擎，具有重大现实意义和深远历史意义。</a:t>
            </a:r>
          </a:p>
        </p:txBody>
      </p:sp>
      <p:pic>
        <p:nvPicPr>
          <p:cNvPr id="78870" name="图片 3" descr="雄安新区1"/>
          <p:cNvPicPr>
            <a:picLocks noChangeAspect="1"/>
          </p:cNvPicPr>
          <p:nvPr/>
        </p:nvPicPr>
        <p:blipFill>
          <a:blip r:embed="rId7"/>
          <a:srcRect/>
          <a:stretch>
            <a:fillRect/>
          </a:stretch>
        </p:blipFill>
        <p:spPr bwMode="auto">
          <a:xfrm>
            <a:off x="4276725" y="1528763"/>
            <a:ext cx="6985000" cy="5180012"/>
          </a:xfrm>
          <a:prstGeom prst="rect">
            <a:avLst/>
          </a:prstGeom>
          <a:noFill/>
          <a:ln w="9525">
            <a:noFill/>
            <a:miter lim="800000"/>
            <a:headEnd/>
            <a:tailEnd/>
          </a:ln>
        </p:spPr>
      </p:pic>
    </p:spTree>
  </p:cSld>
  <p:clrMapOvr>
    <a:masterClrMapping/>
  </p:clrMapOvr>
  <p:transition spd="slow"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29"/>
          <p:cNvPicPr>
            <a:picLocks noChangeAspect="1"/>
          </p:cNvPicPr>
          <p:nvPr/>
        </p:nvPicPr>
        <p:blipFill>
          <a:blip r:embed="rId3"/>
          <a:srcRect l="2243" t="2242" r="1691" b="1558"/>
          <a:stretch>
            <a:fillRect/>
          </a:stretch>
        </p:blipFill>
        <p:spPr bwMode="auto">
          <a:xfrm>
            <a:off x="0" y="0"/>
            <a:ext cx="11522075" cy="7200900"/>
          </a:xfrm>
          <a:prstGeom prst="rect">
            <a:avLst/>
          </a:prstGeom>
          <a:noFill/>
          <a:ln w="9525">
            <a:noFill/>
            <a:miter lim="800000"/>
            <a:headEnd/>
            <a:tailEnd/>
          </a:ln>
        </p:spPr>
      </p:pic>
      <p:pic>
        <p:nvPicPr>
          <p:cNvPr id="80898" name="图片 39" descr="QQ截图20180117155013.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0" y="0"/>
            <a:ext cx="4383088" cy="7200900"/>
          </a:xfrm>
          <a:prstGeom prst="rect">
            <a:avLst/>
          </a:prstGeom>
          <a:noFill/>
          <a:ln w="9525">
            <a:noFill/>
            <a:miter lim="800000"/>
            <a:headEnd/>
            <a:tailEnd/>
          </a:ln>
        </p:spPr>
      </p:pic>
      <p:pic>
        <p:nvPicPr>
          <p:cNvPr id="29" name="图片 28"/>
          <p:cNvPicPr>
            <a:picLocks noChangeAspect="1"/>
          </p:cNvPicPr>
          <p:nvPr/>
        </p:nvPicPr>
        <p:blipFill rotWithShape="1">
          <a:blip r:embed="rId5" cstate="print"/>
          <a:srcRect l="24814" r="34240" b="25049"/>
          <a:stretch>
            <a:fillRect/>
          </a:stretch>
        </p:blipFill>
        <p:spPr>
          <a:xfrm>
            <a:off x="546063" y="242864"/>
            <a:ext cx="10644262" cy="674372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9" name="矩形 8"/>
          <p:cNvSpPr/>
          <p:nvPr/>
        </p:nvSpPr>
        <p:spPr>
          <a:xfrm>
            <a:off x="1189038" y="242888"/>
            <a:ext cx="9685337" cy="1076325"/>
          </a:xfrm>
          <a:prstGeom prst="rect">
            <a:avLst/>
          </a:prstGeom>
        </p:spPr>
        <p:txBody>
          <a:bodyPr>
            <a:spAutoFit/>
          </a:bodyPr>
          <a:lstStyle/>
          <a:p>
            <a:pPr algn="ctr" fontAlgn="auto">
              <a:spcBef>
                <a:spcPts val="0"/>
              </a:spcBef>
              <a:spcAft>
                <a:spcPts val="0"/>
              </a:spcAft>
              <a:defRPr/>
            </a:pPr>
            <a:r>
              <a:rPr lang="zh-CN" altLang="en-US" sz="3200" b="1" dirty="0">
                <a:solidFill>
                  <a:prstClr val="black"/>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中共十八大以来，习近平着眼于世界格局和发展大势，提出 “人类命运共同体”的新思想理念</a:t>
            </a:r>
            <a:endParaRPr lang="zh-CN" altLang="en-US" sz="3200" b="1" dirty="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0901" name="矩形 9"/>
          <p:cNvSpPr>
            <a:spLocks noChangeArrowheads="1"/>
          </p:cNvSpPr>
          <p:nvPr/>
        </p:nvSpPr>
        <p:spPr bwMode="auto">
          <a:xfrm>
            <a:off x="974725" y="1457325"/>
            <a:ext cx="5500688" cy="3046413"/>
          </a:xfrm>
          <a:prstGeom prst="rect">
            <a:avLst/>
          </a:prstGeom>
          <a:noFill/>
          <a:ln w="38100">
            <a:solidFill>
              <a:srgbClr val="C00000"/>
            </a:solidFill>
            <a:miter lim="800000"/>
          </a:ln>
        </p:spPr>
        <p:txBody>
          <a:bodyPr>
            <a:spAutoFit/>
          </a:bodyPr>
          <a:lstStyle/>
          <a:p>
            <a:pPr>
              <a:lnSpc>
                <a:spcPct val="150000"/>
              </a:lnSpc>
            </a:pPr>
            <a:r>
              <a:rPr lang="zh-CN" altLang="en-US" sz="3200">
                <a:solidFill>
                  <a:srgbClr val="000000"/>
                </a:solidFill>
                <a:latin typeface="华文新魏"/>
                <a:ea typeface="华文新魏"/>
                <a:cs typeface="华文新魏"/>
              </a:rPr>
              <a:t>　 </a:t>
            </a:r>
            <a:r>
              <a:rPr lang="en-US" altLang="zh-CN" sz="2400" b="1">
                <a:solidFill>
                  <a:srgbClr val="000000"/>
                </a:solidFill>
                <a:latin typeface="微软雅黑" panose="020B0503020204020204" pitchFamily="34" charset="-122"/>
                <a:ea typeface="微软雅黑" panose="020B0503020204020204" pitchFamily="34" charset="-122"/>
              </a:rPr>
              <a:t>2015</a:t>
            </a:r>
            <a:r>
              <a:rPr lang="zh-CN" altLang="en-US" sz="2400" b="1">
                <a:solidFill>
                  <a:srgbClr val="000000"/>
                </a:solidFill>
                <a:latin typeface="微软雅黑" panose="020B0503020204020204" pitchFamily="34" charset="-122"/>
                <a:ea typeface="微软雅黑" panose="020B0503020204020204" pitchFamily="34" charset="-122"/>
              </a:rPr>
              <a:t>年</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习近平出席第</a:t>
            </a:r>
            <a:r>
              <a:rPr lang="en-US" altLang="zh-CN" sz="2400" b="1">
                <a:solidFill>
                  <a:srgbClr val="000000"/>
                </a:solidFill>
                <a:latin typeface="微软雅黑" panose="020B0503020204020204" pitchFamily="34" charset="-122"/>
                <a:ea typeface="微软雅黑" panose="020B0503020204020204" pitchFamily="34" charset="-122"/>
              </a:rPr>
              <a:t>70</a:t>
            </a:r>
            <a:r>
              <a:rPr lang="zh-CN" altLang="en-US" sz="2400" b="1">
                <a:solidFill>
                  <a:srgbClr val="000000"/>
                </a:solidFill>
                <a:latin typeface="微软雅黑" panose="020B0503020204020204" pitchFamily="34" charset="-122"/>
                <a:ea typeface="微软雅黑" panose="020B0503020204020204" pitchFamily="34" charset="-122"/>
              </a:rPr>
              <a:t>届联合国大会</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发表了题为</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携手构建合作共赢新伙伴</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同心打造人类命运共同体</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的重要讲话，</a:t>
            </a:r>
            <a:r>
              <a:rPr lang="zh-CN" altLang="en-US" sz="2400" b="1">
                <a:latin typeface="微软雅黑" panose="020B0503020204020204" pitchFamily="34" charset="-122"/>
                <a:ea typeface="微软雅黑" panose="020B0503020204020204" pitchFamily="34" charset="-122"/>
              </a:rPr>
              <a:t>对当代国际关系的影响积极而深远。</a:t>
            </a:r>
          </a:p>
        </p:txBody>
      </p:sp>
      <p:pic>
        <p:nvPicPr>
          <p:cNvPr id="12" name="图片 11" descr="14feb5e05c0c19ed6c2c2c.jpg"/>
          <p:cNvPicPr>
            <a:picLocks noChangeAspect="1"/>
          </p:cNvPicPr>
          <p:nvPr/>
        </p:nvPicPr>
        <p:blipFill>
          <a:blip r:embed="rId6"/>
          <a:stretch>
            <a:fillRect/>
          </a:stretch>
        </p:blipFill>
        <p:spPr>
          <a:xfrm>
            <a:off x="6665913" y="3871913"/>
            <a:ext cx="4095750" cy="2800350"/>
          </a:xfrm>
          <a:prstGeom prst="rect">
            <a:avLst/>
          </a:prstGeom>
          <a:ln>
            <a:noFill/>
          </a:ln>
          <a:effectLst>
            <a:outerShdw blurRad="292100" dist="139700" dir="2700000" algn="tl" rotWithShape="0">
              <a:srgbClr val="333333">
                <a:alpha val="65000"/>
              </a:srgbClr>
            </a:outerShdw>
          </a:effectLst>
        </p:spPr>
      </p:pic>
      <p:sp>
        <p:nvSpPr>
          <p:cNvPr id="80903" name="TextBox 13"/>
          <p:cNvSpPr txBox="1">
            <a:spLocks noChangeArrowheads="1"/>
          </p:cNvSpPr>
          <p:nvPr/>
        </p:nvSpPr>
        <p:spPr bwMode="auto">
          <a:xfrm>
            <a:off x="974725" y="4681538"/>
            <a:ext cx="5500688" cy="1938337"/>
          </a:xfrm>
          <a:prstGeom prst="rect">
            <a:avLst/>
          </a:prstGeom>
          <a:noFill/>
          <a:ln w="38100">
            <a:solidFill>
              <a:srgbClr val="C00000"/>
            </a:solidFill>
            <a:miter lim="800000"/>
          </a:ln>
        </p:spPr>
        <p:txBody>
          <a:bodyPr>
            <a:spAutoFit/>
          </a:bodyPr>
          <a:lstStyle/>
          <a:p>
            <a:pPr>
              <a:lnSpc>
                <a:spcPct val="150000"/>
              </a:lnSpc>
            </a:pPr>
            <a:r>
              <a:rPr lang="zh-CN" altLang="en-US" sz="3200">
                <a:latin typeface="华文新魏"/>
                <a:ea typeface="华文新魏"/>
                <a:cs typeface="华文新魏"/>
              </a:rPr>
              <a:t>　</a:t>
            </a:r>
            <a:r>
              <a:rPr lang="en-US" altLang="zh-CN" sz="2400" b="1">
                <a:solidFill>
                  <a:srgbClr val="0070C0"/>
                </a:solidFill>
                <a:latin typeface="微软雅黑" panose="020B0503020204020204" pitchFamily="34" charset="-122"/>
                <a:ea typeface="微软雅黑" panose="020B0503020204020204" pitchFamily="34" charset="-122"/>
              </a:rPr>
              <a:t>2017</a:t>
            </a:r>
            <a:r>
              <a:rPr lang="zh-CN" altLang="en-US" sz="2400" b="1">
                <a:solidFill>
                  <a:srgbClr val="0070C0"/>
                </a:solidFill>
                <a:latin typeface="微软雅黑" panose="020B0503020204020204" pitchFamily="34" charset="-122"/>
                <a:ea typeface="微软雅黑" panose="020B0503020204020204" pitchFamily="34" charset="-122"/>
              </a:rPr>
              <a:t>年</a:t>
            </a:r>
            <a:r>
              <a:rPr lang="en-US" altLang="zh-CN" sz="2400" b="1">
                <a:solidFill>
                  <a:srgbClr val="0070C0"/>
                </a:solidFill>
                <a:latin typeface="微软雅黑" panose="020B0503020204020204" pitchFamily="34" charset="-122"/>
                <a:ea typeface="微软雅黑" panose="020B0503020204020204" pitchFamily="34" charset="-122"/>
              </a:rPr>
              <a:t>,</a:t>
            </a:r>
            <a:r>
              <a:rPr lang="zh-CN" altLang="en-US" sz="2400" b="1">
                <a:solidFill>
                  <a:srgbClr val="0070C0"/>
                </a:solidFill>
                <a:latin typeface="微软雅黑" panose="020B0503020204020204" pitchFamily="34" charset="-122"/>
                <a:ea typeface="微软雅黑" panose="020B0503020204020204" pitchFamily="34" charset="-122"/>
              </a:rPr>
              <a:t>联合国社会发展委员会第</a:t>
            </a:r>
            <a:r>
              <a:rPr lang="en-US" altLang="zh-CN" sz="2400" b="1">
                <a:solidFill>
                  <a:srgbClr val="0070C0"/>
                </a:solidFill>
                <a:latin typeface="微软雅黑" panose="020B0503020204020204" pitchFamily="34" charset="-122"/>
                <a:ea typeface="微软雅黑" panose="020B0503020204020204" pitchFamily="34" charset="-122"/>
              </a:rPr>
              <a:t>55</a:t>
            </a:r>
            <a:r>
              <a:rPr lang="zh-CN" altLang="en-US" sz="2400" b="1">
                <a:solidFill>
                  <a:srgbClr val="0070C0"/>
                </a:solidFill>
                <a:latin typeface="微软雅黑" panose="020B0503020204020204" pitchFamily="34" charset="-122"/>
                <a:ea typeface="微软雅黑" panose="020B0503020204020204" pitchFamily="34" charset="-122"/>
              </a:rPr>
              <a:t>届会议 “构建人类命运共同体”理念首次被写入联合国决议中。</a:t>
            </a:r>
          </a:p>
        </p:txBody>
      </p:sp>
      <p:pic>
        <p:nvPicPr>
          <p:cNvPr id="16" name="图片 15" descr="15515G555-5.jpg"/>
          <p:cNvPicPr>
            <a:picLocks noChangeAspect="1"/>
          </p:cNvPicPr>
          <p:nvPr/>
        </p:nvPicPr>
        <p:blipFill>
          <a:blip r:embed="rId7"/>
          <a:srcRect b="16247"/>
          <a:stretch>
            <a:fillRect/>
          </a:stretch>
        </p:blipFill>
        <p:spPr>
          <a:xfrm>
            <a:off x="6618288" y="1385888"/>
            <a:ext cx="4143375" cy="2352675"/>
          </a:xfrm>
          <a:prstGeom prst="rect">
            <a:avLst/>
          </a:prstGeom>
          <a:ln>
            <a:noFill/>
          </a:ln>
          <a:effectLst>
            <a:outerShdw blurRad="292100" dist="139700" dir="2700000" algn="tl" rotWithShape="0">
              <a:srgbClr val="333333">
                <a:alpha val="65000"/>
              </a:srgbClr>
            </a:outerShdw>
          </a:effectLst>
        </p:spPr>
      </p:pic>
      <p:grpSp>
        <p:nvGrpSpPr>
          <p:cNvPr id="17" name="组合 67"/>
          <p:cNvGrpSpPr/>
          <p:nvPr/>
        </p:nvGrpSpPr>
        <p:grpSpPr>
          <a:xfrm>
            <a:off x="142876" y="1671624"/>
            <a:ext cx="617501" cy="64294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0" name="TextBox 19"/>
          <p:cNvSpPr txBox="1"/>
          <p:nvPr/>
        </p:nvSpPr>
        <p:spPr>
          <a:xfrm>
            <a:off x="138113" y="1671638"/>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a:t>
            </a:r>
          </a:p>
        </p:txBody>
      </p:sp>
      <p:grpSp>
        <p:nvGrpSpPr>
          <p:cNvPr id="21" name="组合 67"/>
          <p:cNvGrpSpPr/>
          <p:nvPr/>
        </p:nvGrpSpPr>
        <p:grpSpPr>
          <a:xfrm>
            <a:off x="121856" y="2314566"/>
            <a:ext cx="617501" cy="642942"/>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4" name="TextBox 23"/>
          <p:cNvSpPr txBox="1"/>
          <p:nvPr/>
        </p:nvSpPr>
        <p:spPr>
          <a:xfrm>
            <a:off x="117475" y="2314575"/>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国</a:t>
            </a:r>
          </a:p>
        </p:txBody>
      </p:sp>
      <p:grpSp>
        <p:nvGrpSpPr>
          <p:cNvPr id="25" name="组合 67"/>
          <p:cNvGrpSpPr/>
          <p:nvPr/>
        </p:nvGrpSpPr>
        <p:grpSpPr>
          <a:xfrm>
            <a:off x="121856" y="2957508"/>
            <a:ext cx="617501" cy="642942"/>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28" name="TextBox 27"/>
          <p:cNvSpPr txBox="1"/>
          <p:nvPr/>
        </p:nvSpPr>
        <p:spPr>
          <a:xfrm>
            <a:off x="117475" y="2957513"/>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梦</a:t>
            </a:r>
          </a:p>
        </p:txBody>
      </p:sp>
      <p:grpSp>
        <p:nvGrpSpPr>
          <p:cNvPr id="31" name="组合 67"/>
          <p:cNvGrpSpPr/>
          <p:nvPr/>
        </p:nvGrpSpPr>
        <p:grpSpPr>
          <a:xfrm>
            <a:off x="121856" y="3600450"/>
            <a:ext cx="617501" cy="642942"/>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4" name="TextBox 33"/>
          <p:cNvSpPr txBox="1"/>
          <p:nvPr/>
        </p:nvSpPr>
        <p:spPr>
          <a:xfrm>
            <a:off x="117475" y="3600450"/>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与</a:t>
            </a:r>
          </a:p>
        </p:txBody>
      </p:sp>
      <p:grpSp>
        <p:nvGrpSpPr>
          <p:cNvPr id="35" name="组合 67"/>
          <p:cNvGrpSpPr/>
          <p:nvPr/>
        </p:nvGrpSpPr>
        <p:grpSpPr>
          <a:xfrm>
            <a:off x="121856" y="4243392"/>
            <a:ext cx="617501" cy="642942"/>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9" name="TextBox 38"/>
          <p:cNvSpPr txBox="1"/>
          <p:nvPr/>
        </p:nvSpPr>
        <p:spPr>
          <a:xfrm>
            <a:off x="117475" y="4243388"/>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世</a:t>
            </a:r>
          </a:p>
        </p:txBody>
      </p:sp>
      <p:grpSp>
        <p:nvGrpSpPr>
          <p:cNvPr id="41" name="组合 67"/>
          <p:cNvGrpSpPr/>
          <p:nvPr/>
        </p:nvGrpSpPr>
        <p:grpSpPr>
          <a:xfrm>
            <a:off x="142876" y="4886334"/>
            <a:ext cx="617501" cy="64294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4" name="TextBox 43"/>
          <p:cNvSpPr txBox="1"/>
          <p:nvPr/>
        </p:nvSpPr>
        <p:spPr>
          <a:xfrm>
            <a:off x="138113" y="4886325"/>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界</a:t>
            </a:r>
          </a:p>
        </p:txBody>
      </p:sp>
      <p:grpSp>
        <p:nvGrpSpPr>
          <p:cNvPr id="45" name="组合 67"/>
          <p:cNvGrpSpPr/>
          <p:nvPr/>
        </p:nvGrpSpPr>
        <p:grpSpPr>
          <a:xfrm>
            <a:off x="121856" y="5529276"/>
            <a:ext cx="617501" cy="642942"/>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8" name="TextBox 47"/>
          <p:cNvSpPr txBox="1"/>
          <p:nvPr/>
        </p:nvSpPr>
        <p:spPr>
          <a:xfrm>
            <a:off x="117475" y="5529263"/>
            <a:ext cx="596900" cy="584200"/>
          </a:xfrm>
          <a:prstGeom prst="rect">
            <a:avLst/>
          </a:prstGeom>
          <a:noFill/>
        </p:spPr>
        <p:txBody>
          <a:bodyPr wrap="none">
            <a:spAutoFit/>
          </a:bodyPr>
          <a:lstStyle/>
          <a:p>
            <a:pPr fontAlgn="auto">
              <a:spcBef>
                <a:spcPts val="0"/>
              </a:spcBef>
              <a:spcAft>
                <a:spcPts val="0"/>
              </a:spcAft>
              <a:defRPr/>
            </a:pPr>
            <a:r>
              <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梦</a:t>
            </a:r>
          </a:p>
        </p:txBody>
      </p:sp>
    </p:spTree>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图片 40" descr="69faac28jw1e1nlhg3ibzj.jpg"/>
          <p:cNvPicPr>
            <a:picLocks noChangeAspect="1"/>
          </p:cNvPicPr>
          <p:nvPr/>
        </p:nvPicPr>
        <p:blipFill>
          <a:blip r:embed="rId3"/>
          <a:srcRect/>
          <a:stretch>
            <a:fillRect/>
          </a:stretch>
        </p:blipFill>
        <p:spPr bwMode="auto">
          <a:xfrm>
            <a:off x="10167938" y="814388"/>
            <a:ext cx="1354137" cy="2166937"/>
          </a:xfrm>
          <a:prstGeom prst="rect">
            <a:avLst/>
          </a:prstGeom>
          <a:noFill/>
          <a:ln w="9525">
            <a:noFill/>
            <a:miter lim="800000"/>
            <a:headEnd/>
            <a:tailEnd/>
          </a:ln>
        </p:spPr>
      </p:pic>
      <p:pic>
        <p:nvPicPr>
          <p:cNvPr id="54" name="图片 53" descr="城市"/>
          <p:cNvPicPr>
            <a:picLocks noChangeAspect="1"/>
          </p:cNvPicPr>
          <p:nvPr/>
        </p:nvPicPr>
        <p:blipFill>
          <a:blip r:embed="rId4">
            <a:duotone>
              <a:schemeClr val="bg2">
                <a:shade val="45000"/>
                <a:satMod val="135000"/>
              </a:schemeClr>
              <a:prstClr val="white"/>
            </a:duotone>
          </a:blip>
          <a:stretch>
            <a:fillRect/>
          </a:stretch>
        </p:blipFill>
        <p:spPr>
          <a:xfrm>
            <a:off x="0" y="4600583"/>
            <a:ext cx="11533173" cy="260031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82950" name="图片 62" descr="t018d16e110143ea110.jpg"/>
          <p:cNvPicPr>
            <a:picLocks noChangeAspect="1"/>
          </p:cNvPicPr>
          <p:nvPr/>
        </p:nvPicPr>
        <p:blipFill>
          <a:blip r:embed="rId5">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82951" name="图片 65"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8" name="矩形 67"/>
          <p:cNvSpPr/>
          <p:nvPr/>
        </p:nvSpPr>
        <p:spPr>
          <a:xfrm>
            <a:off x="0" y="0"/>
            <a:ext cx="10776937" cy="704850"/>
          </a:xfrm>
          <a:prstGeom prst="rect">
            <a:avLst/>
          </a:prstGeom>
          <a:blipFill>
            <a:blip r:embed="rId7"/>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69" name="组合 23"/>
          <p:cNvGrpSpPr/>
          <p:nvPr/>
        </p:nvGrpSpPr>
        <p:grpSpPr>
          <a:xfrm flipH="1">
            <a:off x="8261367" y="-12408"/>
            <a:ext cx="2750820" cy="740098"/>
            <a:chOff x="0" y="-2"/>
            <a:chExt cx="1377891" cy="634701"/>
          </a:xfrm>
          <a:solidFill>
            <a:schemeClr val="bg2">
              <a:lumMod val="90000"/>
            </a:schemeClr>
          </a:solidFill>
        </p:grpSpPr>
        <p:sp>
          <p:nvSpPr>
            <p:cNvPr id="70" name="直角三角形 6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1" name="矩形 7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72" name="直接连接符 7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8295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74" name="组合 66"/>
          <p:cNvGrpSpPr/>
          <p:nvPr/>
        </p:nvGrpSpPr>
        <p:grpSpPr>
          <a:xfrm flipH="1">
            <a:off x="8776673" y="-12408"/>
            <a:ext cx="2750820" cy="740098"/>
            <a:chOff x="0" y="-2"/>
            <a:chExt cx="1377891" cy="634701"/>
          </a:xfrm>
          <a:solidFill>
            <a:schemeClr val="bg2">
              <a:lumMod val="90000"/>
            </a:schemeClr>
          </a:solidFill>
        </p:grpSpPr>
        <p:sp>
          <p:nvSpPr>
            <p:cNvPr id="75" name="直角三角形 7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76" name="矩形 7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82959" name="图片 77" descr="624f9a79jw1eelyzwvu5xj20b408t75j.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79"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82962" name="图片 1" descr="逆行者1"/>
          <p:cNvPicPr>
            <a:picLocks noChangeAspect="1"/>
          </p:cNvPicPr>
          <p:nvPr/>
        </p:nvPicPr>
        <p:blipFill>
          <a:blip r:embed="rId8"/>
          <a:srcRect/>
          <a:stretch>
            <a:fillRect/>
          </a:stretch>
        </p:blipFill>
        <p:spPr bwMode="auto">
          <a:xfrm>
            <a:off x="419100" y="1100138"/>
            <a:ext cx="4437063" cy="5761037"/>
          </a:xfrm>
          <a:prstGeom prst="rect">
            <a:avLst/>
          </a:prstGeom>
          <a:noFill/>
          <a:ln w="9525">
            <a:noFill/>
            <a:miter lim="800000"/>
            <a:headEnd/>
            <a:tailEnd/>
          </a:ln>
        </p:spPr>
      </p:pic>
      <p:pic>
        <p:nvPicPr>
          <p:cNvPr id="82963" name="图片 2" descr="战胜疫情2"/>
          <p:cNvPicPr>
            <a:picLocks noChangeAspect="1"/>
          </p:cNvPicPr>
          <p:nvPr/>
        </p:nvPicPr>
        <p:blipFill>
          <a:blip r:embed="rId9"/>
          <a:srcRect/>
          <a:stretch>
            <a:fillRect/>
          </a:stretch>
        </p:blipFill>
        <p:spPr bwMode="auto">
          <a:xfrm>
            <a:off x="5024438" y="1100138"/>
            <a:ext cx="4976812" cy="5761037"/>
          </a:xfrm>
          <a:prstGeom prst="rect">
            <a:avLst/>
          </a:prstGeom>
          <a:noFill/>
          <a:ln w="9525">
            <a:noFill/>
            <a:miter lim="800000"/>
            <a:headEnd/>
            <a:tailEnd/>
          </a:ln>
        </p:spPr>
      </p:pic>
    </p:spTree>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84996" name="图片 26" descr="t018d16e110143ea110.jpg"/>
          <p:cNvPicPr>
            <a:picLocks noChangeAspect="1"/>
          </p:cNvPicPr>
          <p:nvPr/>
        </p:nvPicPr>
        <p:blipFill>
          <a:blip r:embed="rId3">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84998" name="图片 3"/>
          <p:cNvPicPr>
            <a:picLocks noChangeAspect="1"/>
          </p:cNvPicPr>
          <p:nvPr/>
        </p:nvPicPr>
        <p:blipFill>
          <a:blip r:embed="rId4"/>
          <a:srcRect/>
          <a:stretch>
            <a:fillRect/>
          </a:stretch>
        </p:blipFill>
        <p:spPr bwMode="auto">
          <a:xfrm>
            <a:off x="-95250" y="0"/>
            <a:ext cx="11591925" cy="3059113"/>
          </a:xfrm>
          <a:prstGeom prst="rect">
            <a:avLst/>
          </a:prstGeom>
          <a:noFill/>
          <a:ln w="9525">
            <a:noFill/>
            <a:miter lim="800000"/>
            <a:headEnd/>
            <a:tailEnd/>
          </a:ln>
        </p:spPr>
      </p:pic>
      <p:sp>
        <p:nvSpPr>
          <p:cNvPr id="6" name="矩形 5"/>
          <p:cNvSpPr/>
          <p:nvPr/>
        </p:nvSpPr>
        <p:spPr>
          <a:xfrm>
            <a:off x="396875" y="0"/>
            <a:ext cx="11199813" cy="7302500"/>
          </a:xfrm>
          <a:prstGeom prst="rect">
            <a:avLst/>
          </a:prstGeom>
          <a:solidFill>
            <a:schemeClr val="tx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22" name="文本框 3"/>
          <p:cNvSpPr txBox="1"/>
          <p:nvPr/>
        </p:nvSpPr>
        <p:spPr>
          <a:xfrm>
            <a:off x="2007870" y="3058478"/>
            <a:ext cx="7124700" cy="3830955"/>
          </a:xfrm>
          <a:prstGeom prst="rect">
            <a:avLst/>
          </a:prstGeom>
          <a:noFill/>
          <a:ln w="9525">
            <a:noFill/>
          </a:ln>
          <a:effectLst>
            <a:glow rad="330200">
              <a:schemeClr val="accent6">
                <a:satMod val="175000"/>
                <a:alpha val="36000"/>
              </a:schemeClr>
            </a:glow>
            <a:innerShdw blurRad="685800" dist="177800" dir="10920000">
              <a:schemeClr val="tx2">
                <a:lumMod val="60000"/>
                <a:lumOff val="40000"/>
                <a:alpha val="52000"/>
              </a:schemeClr>
            </a:innerShdw>
            <a:reflection blurRad="25400" stA="21000" endA="300" endPos="39000" dist="114300" dir="5400000" sy="-100000" algn="bl" rotWithShape="0"/>
            <a:softEdge rad="139700"/>
          </a:effectLst>
          <a:scene3d>
            <a:camera prst="orthographicFront"/>
            <a:lightRig rig="threePt" dir="t"/>
          </a:scene3d>
          <a:sp3d>
            <a:extrusionClr>
              <a:schemeClr val="bg1"/>
            </a:extrusionClr>
          </a:sp3d>
        </p:spPr>
        <p:txBody>
          <a:bodyPr>
            <a:spAutoFit/>
          </a:bodyPr>
          <a:lstStyle/>
          <a:p>
            <a:pPr algn="ctr" fontAlgn="auto">
              <a:lnSpc>
                <a:spcPct val="150000"/>
              </a:lnSpc>
              <a:spcBef>
                <a:spcPts val="0"/>
              </a:spcBef>
              <a:spcAft>
                <a:spcPts val="0"/>
              </a:spcAft>
              <a:defRPr/>
            </a:pPr>
            <a:r>
              <a:rPr lang="zh-CN" altLang="zh-CN" sz="4800" b="1">
                <a:gradFill>
                  <a:gsLst>
                    <a:gs pos="0">
                      <a:srgbClr val="FE4444"/>
                    </a:gs>
                    <a:gs pos="100000">
                      <a:srgbClr val="832B2B"/>
                    </a:gs>
                  </a:gsLst>
                  <a:lin scaled="0"/>
                </a:gra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中华民族伟大复兴的</a:t>
            </a:r>
          </a:p>
          <a:p>
            <a:pPr algn="ctr" fontAlgn="auto">
              <a:lnSpc>
                <a:spcPct val="150000"/>
              </a:lnSpc>
              <a:spcBef>
                <a:spcPts val="0"/>
              </a:spcBef>
              <a:spcAft>
                <a:spcPts val="0"/>
              </a:spcAft>
              <a:defRPr/>
            </a:pPr>
            <a:r>
              <a:rPr lang="zh-CN" altLang="zh-CN" sz="6600" b="1">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中国梦</a:t>
            </a:r>
          </a:p>
          <a:p>
            <a:pPr algn="ctr" fontAlgn="auto">
              <a:lnSpc>
                <a:spcPct val="150000"/>
              </a:lnSpc>
              <a:spcBef>
                <a:spcPts val="0"/>
              </a:spcBef>
              <a:spcAft>
                <a:spcPts val="0"/>
              </a:spcAft>
              <a:defRPr/>
            </a:pPr>
            <a:r>
              <a:rPr lang="zh-CN" altLang="zh-CN" sz="4800" b="1">
                <a:gradFill>
                  <a:gsLst>
                    <a:gs pos="0">
                      <a:srgbClr val="E30000"/>
                    </a:gs>
                    <a:gs pos="100000">
                      <a:srgbClr val="760303"/>
                    </a:gs>
                  </a:gsLst>
                  <a:lin scaled="0"/>
                </a:gra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 一定能够实现！</a:t>
            </a:r>
          </a:p>
        </p:txBody>
      </p:sp>
    </p:spTree>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3046393" y="1671624"/>
            <a:ext cx="8332806" cy="5214974"/>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1509"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21510"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1511"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39"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1517"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48"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1519"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85825"/>
            <a:ext cx="340423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663575" y="885825"/>
            <a:ext cx="4214813" cy="522288"/>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23" name="图片 22"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140059" y="727690"/>
            <a:ext cx="905514" cy="785818"/>
          </a:xfrm>
          <a:prstGeom prst="ellipse">
            <a:avLst/>
          </a:prstGeom>
        </p:spPr>
      </p:pic>
      <p:sp>
        <p:nvSpPr>
          <p:cNvPr id="21527" name="矩形 23"/>
          <p:cNvSpPr>
            <a:spLocks noChangeArrowheads="1"/>
          </p:cNvSpPr>
          <p:nvPr/>
        </p:nvSpPr>
        <p:spPr bwMode="auto">
          <a:xfrm>
            <a:off x="46038" y="2314575"/>
            <a:ext cx="2857500" cy="4522788"/>
          </a:xfrm>
          <a:prstGeom prst="rect">
            <a:avLst/>
          </a:prstGeom>
          <a:noFill/>
          <a:ln w="9525">
            <a:noFill/>
            <a:miter lim="800000"/>
          </a:ln>
        </p:spPr>
        <p:txBody>
          <a:bodyPr>
            <a:spAutoFit/>
          </a:bodyPr>
          <a:lstStyle/>
          <a:p>
            <a:r>
              <a:rPr lang="en-US" altLang="zh-CN" sz="3200" b="1">
                <a:solidFill>
                  <a:srgbClr val="760000"/>
                </a:solidFill>
                <a:latin typeface="华文新魏"/>
                <a:ea typeface="华文新魏"/>
                <a:cs typeface="华文新魏"/>
              </a:rPr>
              <a:t>   2012</a:t>
            </a:r>
            <a:r>
              <a:rPr lang="zh-CN" altLang="en-US" sz="3200" b="1">
                <a:solidFill>
                  <a:srgbClr val="760000"/>
                </a:solidFill>
                <a:latin typeface="华文新魏"/>
                <a:ea typeface="华文新魏"/>
                <a:cs typeface="华文新魏"/>
              </a:rPr>
              <a:t>年</a:t>
            </a:r>
            <a:r>
              <a:rPr lang="en-US" altLang="zh-CN" sz="3200" b="1">
                <a:latin typeface="华文新魏"/>
                <a:ea typeface="华文新魏"/>
                <a:cs typeface="华文新魏"/>
              </a:rPr>
              <a:t>11</a:t>
            </a:r>
            <a:r>
              <a:rPr lang="zh-CN" altLang="en-US" sz="3200" b="1">
                <a:latin typeface="华文新魏"/>
                <a:ea typeface="华文新魏"/>
                <a:cs typeface="华文新魏"/>
              </a:rPr>
              <a:t>月</a:t>
            </a:r>
            <a:r>
              <a:rPr lang="en-US" altLang="zh-CN" sz="3200" b="1">
                <a:latin typeface="华文新魏"/>
                <a:ea typeface="华文新魏"/>
                <a:cs typeface="华文新魏"/>
              </a:rPr>
              <a:t>,</a:t>
            </a:r>
            <a:r>
              <a:rPr lang="zh-CN" altLang="en-US" sz="3200" b="1">
                <a:solidFill>
                  <a:srgbClr val="760000"/>
                </a:solidFill>
                <a:latin typeface="华文新魏"/>
                <a:ea typeface="华文新魏"/>
                <a:cs typeface="华文新魏"/>
              </a:rPr>
              <a:t>习近平</a:t>
            </a:r>
            <a:r>
              <a:rPr lang="zh-CN" altLang="en-US" sz="3200" b="1">
                <a:latin typeface="华文新魏"/>
                <a:ea typeface="华文新魏"/>
                <a:cs typeface="华文新魏"/>
              </a:rPr>
              <a:t>在参观</a:t>
            </a:r>
            <a:r>
              <a:rPr lang="en-US" altLang="zh-CN" sz="3200" b="1">
                <a:latin typeface="华文新魏"/>
                <a:ea typeface="华文新魏"/>
                <a:cs typeface="华文新魏"/>
              </a:rPr>
              <a:t>《</a:t>
            </a:r>
            <a:r>
              <a:rPr lang="zh-CN" altLang="en-US" sz="3200" b="1">
                <a:latin typeface="华文新魏"/>
                <a:ea typeface="华文新魏"/>
                <a:cs typeface="华文新魏"/>
              </a:rPr>
              <a:t>复兴之路</a:t>
            </a:r>
            <a:r>
              <a:rPr lang="en-US" altLang="zh-CN" sz="3200" b="1">
                <a:latin typeface="华文新魏"/>
                <a:ea typeface="华文新魏"/>
                <a:cs typeface="华文新魏"/>
              </a:rPr>
              <a:t>》</a:t>
            </a:r>
            <a:r>
              <a:rPr lang="zh-CN" altLang="en-US" sz="3200" b="1">
                <a:latin typeface="华文新魏"/>
                <a:ea typeface="华文新魏"/>
                <a:cs typeface="华文新魏"/>
              </a:rPr>
              <a:t>展览时</a:t>
            </a:r>
            <a:r>
              <a:rPr lang="zh-CN" altLang="en-US" sz="3200" b="1">
                <a:solidFill>
                  <a:srgbClr val="760000"/>
                </a:solidFill>
                <a:latin typeface="华文新魏"/>
                <a:ea typeface="华文新魏"/>
                <a:cs typeface="华文新魏"/>
              </a:rPr>
              <a:t>提出</a:t>
            </a:r>
            <a:r>
              <a:rPr lang="en-US" altLang="zh-CN" sz="3200" b="1">
                <a:latin typeface="华文新魏"/>
                <a:ea typeface="华文新魏"/>
                <a:cs typeface="华文新魏"/>
              </a:rPr>
              <a:t>:“</a:t>
            </a:r>
            <a:r>
              <a:rPr lang="zh-CN" altLang="en-US" sz="3200" b="1">
                <a:latin typeface="华文新魏"/>
                <a:ea typeface="华文新魏"/>
                <a:cs typeface="华文新魏"/>
              </a:rPr>
              <a:t>实现中华民族伟大</a:t>
            </a:r>
            <a:r>
              <a:rPr lang="zh-CN" altLang="en-US" sz="3200" b="1">
                <a:solidFill>
                  <a:srgbClr val="760000"/>
                </a:solidFill>
                <a:latin typeface="华文新魏"/>
                <a:ea typeface="华文新魏"/>
                <a:cs typeface="华文新魏"/>
              </a:rPr>
              <a:t>复兴</a:t>
            </a:r>
            <a:r>
              <a:rPr lang="en-US" altLang="zh-CN" sz="3200" b="1">
                <a:latin typeface="华文新魏"/>
                <a:ea typeface="华文新魏"/>
                <a:cs typeface="华文新魏"/>
              </a:rPr>
              <a:t>,</a:t>
            </a:r>
            <a:r>
              <a:rPr lang="zh-CN" altLang="en-US" sz="3200" b="1">
                <a:latin typeface="华文新魏"/>
                <a:ea typeface="华文新魏"/>
                <a:cs typeface="华文新魏"/>
              </a:rPr>
              <a:t>就是中华民族近代以来最伟大的</a:t>
            </a:r>
            <a:r>
              <a:rPr lang="zh-CN" altLang="en-US" sz="3200" b="1">
                <a:solidFill>
                  <a:srgbClr val="760000"/>
                </a:solidFill>
                <a:latin typeface="华文新魏"/>
                <a:ea typeface="华文新魏"/>
                <a:cs typeface="华文新魏"/>
              </a:rPr>
              <a:t>梦想</a:t>
            </a:r>
            <a:r>
              <a:rPr lang="zh-CN" altLang="en-US" sz="3200" b="1">
                <a:latin typeface="华文新魏"/>
                <a:ea typeface="华文新魏"/>
                <a:cs typeface="华文新魏"/>
              </a:rPr>
              <a:t>。</a:t>
            </a:r>
            <a:r>
              <a:rPr lang="en-US" sz="3200" b="1">
                <a:latin typeface="华文新魏"/>
                <a:ea typeface="华文新魏"/>
                <a:cs typeface="华文新魏"/>
              </a:rPr>
              <a:t>”</a:t>
            </a:r>
            <a:endParaRPr lang="zh-CN" altLang="en-US" sz="3200" b="1">
              <a:latin typeface="华文新魏"/>
              <a:ea typeface="华文新魏"/>
              <a:cs typeface="华文新魏"/>
            </a:endParaRPr>
          </a:p>
        </p:txBody>
      </p:sp>
      <p:pic>
        <p:nvPicPr>
          <p:cNvPr id="25" name="图片 24" descr="2017100812200953100.png"/>
          <p:cNvPicPr>
            <a:picLocks noChangeAspect="1"/>
          </p:cNvPicPr>
          <p:nvPr/>
        </p:nvPicPr>
        <p:blipFill>
          <a:blip r:embed="rId8"/>
          <a:stretch>
            <a:fillRect/>
          </a:stretch>
        </p:blipFill>
        <p:spPr>
          <a:xfrm>
            <a:off x="3189269" y="1814500"/>
            <a:ext cx="4286280" cy="2496794"/>
          </a:xfrm>
          <a:prstGeom prst="roundRect">
            <a:avLst>
              <a:gd name="adj" fmla="val 10635"/>
            </a:avLst>
          </a:prstGeom>
          <a:ln>
            <a:noFill/>
          </a:ln>
          <a:effectLst>
            <a:outerShdw blurRad="292100" dist="139700" dir="2700000" algn="tl" rotWithShape="0">
              <a:srgbClr val="333333">
                <a:alpha val="65000"/>
              </a:srgbClr>
            </a:outerShdw>
          </a:effectLst>
        </p:spPr>
      </p:pic>
      <p:pic>
        <p:nvPicPr>
          <p:cNvPr id="26" name="图片 25" descr="124024761_91n.jpg"/>
          <p:cNvPicPr>
            <a:picLocks noChangeAspect="1"/>
          </p:cNvPicPr>
          <p:nvPr/>
        </p:nvPicPr>
        <p:blipFill>
          <a:blip r:embed="rId9"/>
          <a:srcRect t="18182" b="8612"/>
          <a:stretch>
            <a:fillRect/>
          </a:stretch>
        </p:blipFill>
        <p:spPr>
          <a:xfrm>
            <a:off x="3188728" y="4433576"/>
            <a:ext cx="4258246" cy="2286016"/>
          </a:xfrm>
          <a:prstGeom prst="roundRect">
            <a:avLst>
              <a:gd name="adj" fmla="val 11961"/>
            </a:avLst>
          </a:prstGeom>
          <a:ln>
            <a:noFill/>
          </a:ln>
          <a:effectLst>
            <a:outerShdw blurRad="292100" dist="139700" dir="2700000" algn="tl" rotWithShape="0">
              <a:srgbClr val="333333">
                <a:alpha val="65000"/>
              </a:srgbClr>
            </a:outerShdw>
          </a:effectLst>
        </p:spPr>
      </p:pic>
      <p:sp>
        <p:nvSpPr>
          <p:cNvPr id="21530" name="矩形 27"/>
          <p:cNvSpPr>
            <a:spLocks noChangeArrowheads="1"/>
          </p:cNvSpPr>
          <p:nvPr/>
        </p:nvSpPr>
        <p:spPr bwMode="auto">
          <a:xfrm>
            <a:off x="7521575" y="1887538"/>
            <a:ext cx="3975100" cy="5630862"/>
          </a:xfrm>
          <a:prstGeom prst="rect">
            <a:avLst/>
          </a:prstGeom>
          <a:noFill/>
          <a:ln w="9525">
            <a:noFill/>
            <a:miter lim="800000"/>
          </a:ln>
        </p:spPr>
        <p:txBody>
          <a:bodyPr>
            <a:spAutoFit/>
          </a:bodyPr>
          <a:lstStyle/>
          <a:p>
            <a:r>
              <a:rPr lang="zh-CN" altLang="en-US" sz="2400">
                <a:latin typeface="华文新魏"/>
                <a:ea typeface="华文新魏"/>
                <a:cs typeface="华文新魏"/>
              </a:rPr>
              <a:t>   </a:t>
            </a:r>
            <a:r>
              <a:rPr lang="zh-CN" altLang="en-US" sz="2400" b="1">
                <a:latin typeface="华文新魏"/>
                <a:ea typeface="华文新魏"/>
                <a:cs typeface="华文新魏"/>
              </a:rPr>
              <a:t>每个人都有理想和追求，都有自己的梦想。现在，大家都在讨论中国梦，我以为，实现中华民族伟大复兴，就是中华民族近代以来最伟大的梦想。</a:t>
            </a:r>
            <a:endParaRPr lang="en-US" altLang="zh-CN" sz="2400" b="1">
              <a:latin typeface="华文新魏"/>
              <a:ea typeface="华文新魏"/>
              <a:cs typeface="华文新魏"/>
            </a:endParaRPr>
          </a:p>
          <a:p>
            <a:r>
              <a:rPr lang="zh-CN" altLang="en-US" sz="2400" b="1">
                <a:latin typeface="华文新魏"/>
                <a:ea typeface="华文新魏"/>
                <a:cs typeface="华文新魏"/>
              </a:rPr>
              <a:t>   </a:t>
            </a:r>
            <a:r>
              <a:rPr lang="en-US" altLang="zh-CN" sz="2400" b="1">
                <a:latin typeface="华文新魏"/>
                <a:ea typeface="华文新魏"/>
                <a:cs typeface="华文新魏"/>
              </a:rPr>
              <a:t>……</a:t>
            </a:r>
            <a:r>
              <a:rPr lang="zh-CN" altLang="en-US" sz="2400" b="1">
                <a:latin typeface="华文新魏"/>
                <a:ea typeface="华文新魏"/>
                <a:cs typeface="华文新魏"/>
              </a:rPr>
              <a:t>这个梦想，凝聚了几代中国人的夙愿，体现了中华民族和中国人民的整体利益，是每一个中华儿女的共同期盼。</a:t>
            </a:r>
          </a:p>
          <a:p>
            <a:r>
              <a:rPr lang="zh-CN" altLang="en-US" sz="2400" b="1">
                <a:latin typeface="华文新魏"/>
                <a:ea typeface="华文新魏"/>
                <a:cs typeface="华文新魏"/>
              </a:rPr>
              <a:t>　　</a:t>
            </a:r>
            <a:r>
              <a:rPr lang="en-US" altLang="zh-CN" sz="2400" b="1">
                <a:latin typeface="华文新魏"/>
                <a:ea typeface="华文新魏"/>
                <a:cs typeface="华文新魏"/>
              </a:rPr>
              <a:t>——</a:t>
            </a:r>
            <a:r>
              <a:rPr lang="zh-CN" altLang="en-US" sz="2400" b="1">
                <a:latin typeface="华文新魏"/>
                <a:ea typeface="华文新魏"/>
                <a:cs typeface="华文新魏"/>
              </a:rPr>
              <a:t>习近平在参观</a:t>
            </a:r>
            <a:r>
              <a:rPr lang="en-US" altLang="zh-CN" sz="2400" b="1">
                <a:latin typeface="华文新魏"/>
                <a:ea typeface="华文新魏"/>
                <a:cs typeface="华文新魏"/>
              </a:rPr>
              <a:t>《</a:t>
            </a:r>
            <a:r>
              <a:rPr lang="zh-CN" altLang="en-US" sz="2400" b="1">
                <a:latin typeface="华文新魏"/>
                <a:ea typeface="华文新魏"/>
                <a:cs typeface="华文新魏"/>
              </a:rPr>
              <a:t>复兴之路</a:t>
            </a:r>
            <a:r>
              <a:rPr lang="en-US" altLang="zh-CN" sz="2400" b="1">
                <a:latin typeface="华文新魏"/>
                <a:ea typeface="华文新魏"/>
                <a:cs typeface="华文新魏"/>
              </a:rPr>
              <a:t>》</a:t>
            </a:r>
            <a:r>
              <a:rPr lang="zh-CN" altLang="en-US" sz="2400" b="1">
                <a:latin typeface="华文新魏"/>
                <a:ea typeface="华文新魏"/>
                <a:cs typeface="华文新魏"/>
              </a:rPr>
              <a:t>展览时的讲话</a:t>
            </a:r>
          </a:p>
          <a:p>
            <a:endParaRPr lang="zh-CN" altLang="en-US" sz="2400">
              <a:latin typeface="华文新魏"/>
              <a:ea typeface="华文新魏"/>
              <a:cs typeface="华文新魏"/>
            </a:endParaRPr>
          </a:p>
          <a:p>
            <a:r>
              <a:rPr lang="zh-CN" altLang="en-US" sz="2400">
                <a:latin typeface="华文新魏"/>
                <a:ea typeface="华文新魏"/>
                <a:cs typeface="华文新魏"/>
              </a:rPr>
              <a:t>　</a:t>
            </a:r>
          </a:p>
        </p:txBody>
      </p:sp>
    </p:spTree>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3" cstate="print"/>
          <a:srcRect l="24814" r="13974" b="25049"/>
          <a:stretch>
            <a:fillRect/>
          </a:stretch>
        </p:blipFill>
        <p:spPr>
          <a:xfrm>
            <a:off x="3279740" y="1898663"/>
            <a:ext cx="8072494" cy="457203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23557"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3558"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3564"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3566" name="图片 55" descr="网站标志"/>
          <p:cNvPicPr>
            <a:picLocks noChangeAspect="1"/>
          </p:cNvPicPr>
          <p:nvPr/>
        </p:nvPicPr>
        <p:blipFill>
          <a:blip r:embed="rId7"/>
          <a:srcRect/>
          <a:stretch>
            <a:fillRect/>
          </a:stretch>
        </p:blipFill>
        <p:spPr bwMode="auto">
          <a:xfrm>
            <a:off x="161925" y="50800"/>
            <a:ext cx="603250" cy="601663"/>
          </a:xfrm>
          <a:prstGeom prst="rect">
            <a:avLst/>
          </a:prstGeom>
          <a:noFill/>
          <a:ln w="9525">
            <a:noFill/>
            <a:miter lim="800000"/>
            <a:headEnd/>
            <a:tailEnd/>
          </a:ln>
        </p:spPr>
      </p:pic>
      <p:pic>
        <p:nvPicPr>
          <p:cNvPr id="2356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325120" y="1013460"/>
            <a:ext cx="382968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1260475" y="1014413"/>
            <a:ext cx="6072188" cy="520700"/>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pic>
        <p:nvPicPr>
          <p:cNvPr id="23" name="图片 22" descr="W020140818589951896987.jpg"/>
          <p:cNvPicPr>
            <a:picLocks noChangeAspect="1"/>
          </p:cNvPicPr>
          <p:nvPr/>
        </p:nvPicPr>
        <p:blipFill>
          <a:blip r:embed="rId8" cstate="print">
            <a:clrChange>
              <a:clrFrom>
                <a:srgbClr val="FFFFFF"/>
              </a:clrFrom>
              <a:clrTo>
                <a:srgbClr val="FFFFFF">
                  <a:alpha val="0"/>
                </a:srgbClr>
              </a:clrTo>
            </a:clrChange>
          </a:blip>
          <a:srcRect t="9706" r="9219"/>
          <a:stretch>
            <a:fillRect/>
          </a:stretch>
        </p:blipFill>
        <p:spPr>
          <a:xfrm>
            <a:off x="162201" y="814050"/>
            <a:ext cx="905514" cy="785818"/>
          </a:xfrm>
          <a:prstGeom prst="ellipse">
            <a:avLst/>
          </a:prstGeom>
        </p:spPr>
      </p:pic>
      <p:pic>
        <p:nvPicPr>
          <p:cNvPr id="24" name="图片 23" descr="W020140228615727733886.jpg"/>
          <p:cNvPicPr>
            <a:picLocks noChangeAspect="1"/>
          </p:cNvPicPr>
          <p:nvPr/>
        </p:nvPicPr>
        <p:blipFill>
          <a:blip r:embed="rId9"/>
          <a:stretch>
            <a:fillRect/>
          </a:stretch>
        </p:blipFill>
        <p:spPr>
          <a:xfrm>
            <a:off x="8361363" y="2041525"/>
            <a:ext cx="2776537" cy="3214688"/>
          </a:xfrm>
          <a:prstGeom prst="rect">
            <a:avLst/>
          </a:prstGeom>
          <a:ln>
            <a:noFill/>
          </a:ln>
          <a:effectLst>
            <a:outerShdw blurRad="292100" dist="139700" dir="2700000" algn="tl" rotWithShape="0">
              <a:srgbClr val="333333">
                <a:alpha val="65000"/>
              </a:srgbClr>
            </a:outerShdw>
          </a:effectLst>
        </p:spPr>
      </p:pic>
      <p:sp>
        <p:nvSpPr>
          <p:cNvPr id="23576" name="矩形 28"/>
          <p:cNvSpPr>
            <a:spLocks noChangeArrowheads="1"/>
          </p:cNvSpPr>
          <p:nvPr/>
        </p:nvSpPr>
        <p:spPr bwMode="auto">
          <a:xfrm>
            <a:off x="325438" y="2384425"/>
            <a:ext cx="1468437" cy="585788"/>
          </a:xfrm>
          <a:prstGeom prst="rect">
            <a:avLst/>
          </a:prstGeom>
          <a:noFill/>
          <a:ln w="9525">
            <a:noFill/>
            <a:miter lim="800000"/>
          </a:ln>
        </p:spPr>
        <p:txBody>
          <a:bodyPr wrap="none">
            <a:spAutoFit/>
          </a:bodyPr>
          <a:lstStyle/>
          <a:p>
            <a:r>
              <a:rPr lang="en-US" altLang="zh-CN" sz="3200">
                <a:solidFill>
                  <a:srgbClr val="000000"/>
                </a:solidFill>
                <a:latin typeface="华文新魏"/>
                <a:ea typeface="华文新魏"/>
                <a:cs typeface="华文新魏"/>
              </a:rPr>
              <a:t>2013</a:t>
            </a:r>
            <a:r>
              <a:rPr lang="zh-CN" altLang="en-US" sz="3200">
                <a:solidFill>
                  <a:srgbClr val="000000"/>
                </a:solidFill>
                <a:latin typeface="华文新魏"/>
                <a:ea typeface="华文新魏"/>
                <a:cs typeface="华文新魏"/>
              </a:rPr>
              <a:t>年</a:t>
            </a:r>
            <a:endParaRPr lang="zh-CN" altLang="en-US">
              <a:latin typeface="华文新魏"/>
              <a:ea typeface="华文新魏"/>
              <a:cs typeface="华文新魏"/>
            </a:endParaRPr>
          </a:p>
        </p:txBody>
      </p:sp>
      <p:sp>
        <p:nvSpPr>
          <p:cNvPr id="23577" name="矩形 35"/>
          <p:cNvSpPr>
            <a:spLocks noChangeArrowheads="1"/>
          </p:cNvSpPr>
          <p:nvPr/>
        </p:nvSpPr>
        <p:spPr bwMode="auto">
          <a:xfrm>
            <a:off x="-25400" y="3000375"/>
            <a:ext cx="3214688" cy="1200150"/>
          </a:xfrm>
          <a:prstGeom prst="rect">
            <a:avLst/>
          </a:prstGeom>
          <a:noFill/>
          <a:ln w="9525">
            <a:noFill/>
            <a:miter lim="800000"/>
          </a:ln>
        </p:spPr>
        <p:txBody>
          <a:bodyPr>
            <a:spAutoFit/>
          </a:bodyPr>
          <a:lstStyle/>
          <a:p>
            <a:r>
              <a:rPr lang="zh-CN" altLang="en-US" sz="3600">
                <a:solidFill>
                  <a:srgbClr val="000000"/>
                </a:solidFill>
                <a:latin typeface="华文新魏"/>
                <a:ea typeface="华文新魏"/>
                <a:cs typeface="华文新魏"/>
              </a:rPr>
              <a:t>十二届全国人大一次会议</a:t>
            </a:r>
            <a:endParaRPr lang="zh-CN" altLang="en-US" sz="3600">
              <a:latin typeface="华文新魏"/>
              <a:ea typeface="华文新魏"/>
              <a:cs typeface="华文新魏"/>
            </a:endParaRPr>
          </a:p>
        </p:txBody>
      </p:sp>
      <p:sp>
        <p:nvSpPr>
          <p:cNvPr id="23578" name="矩形 38"/>
          <p:cNvSpPr>
            <a:spLocks noChangeArrowheads="1"/>
          </p:cNvSpPr>
          <p:nvPr/>
        </p:nvSpPr>
        <p:spPr bwMode="auto">
          <a:xfrm>
            <a:off x="3351213" y="5399088"/>
            <a:ext cx="7975600" cy="954087"/>
          </a:xfrm>
          <a:prstGeom prst="rect">
            <a:avLst/>
          </a:prstGeom>
          <a:noFill/>
          <a:ln w="9525">
            <a:noFill/>
            <a:miter lim="800000"/>
          </a:ln>
        </p:spPr>
        <p:txBody>
          <a:bodyPr>
            <a:spAutoFit/>
          </a:bodyPr>
          <a:lstStyle/>
          <a:p>
            <a:r>
              <a:rPr lang="zh-CN" altLang="en-US" sz="2800">
                <a:solidFill>
                  <a:srgbClr val="000000"/>
                </a:solidFill>
                <a:latin typeface="华文新魏"/>
                <a:ea typeface="华文新魏"/>
                <a:cs typeface="华文新魏"/>
              </a:rPr>
              <a:t>习近平在十二届全国人大一次会议上当选为国家主席，会上他深刻阐述了中国梦的宏伟蓝图。</a:t>
            </a:r>
            <a:endParaRPr lang="zh-CN" altLang="en-US" sz="2800">
              <a:latin typeface="华文新魏"/>
              <a:ea typeface="华文新魏"/>
              <a:cs typeface="华文新魏"/>
            </a:endParaRPr>
          </a:p>
        </p:txBody>
      </p:sp>
      <p:pic>
        <p:nvPicPr>
          <p:cNvPr id="43" name="图片 42" descr="U86P4T426D182344F16470DT20130310093345.jpg"/>
          <p:cNvPicPr>
            <a:picLocks noChangeAspect="1"/>
          </p:cNvPicPr>
          <p:nvPr/>
        </p:nvPicPr>
        <p:blipFill>
          <a:blip r:embed="rId10"/>
          <a:stretch>
            <a:fillRect/>
          </a:stretch>
        </p:blipFill>
        <p:spPr>
          <a:xfrm>
            <a:off x="3438525" y="1992313"/>
            <a:ext cx="4822825" cy="32146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p:txBody>
          <a:bodyPr lIns="115220" tIns="57610" rIns="115220" bIns="57610"/>
          <a:lstStyle/>
          <a:p>
            <a:endParaRPr lang="zh-CN" altLang="en-US"/>
          </a:p>
        </p:txBody>
      </p:sp>
      <p:pic>
        <p:nvPicPr>
          <p:cNvPr id="25602" name="内容占位符 3" descr="QQ截图20180330130417.jpg"/>
          <p:cNvPicPr>
            <a:picLocks noGrp="1" noChangeAspect="1"/>
          </p:cNvPicPr>
          <p:nvPr>
            <p:ph idx="1"/>
          </p:nvPr>
        </p:nvPicPr>
        <p:blipFill>
          <a:blip r:embed="rId3"/>
          <a:srcRect/>
          <a:stretch>
            <a:fillRect/>
          </a:stretch>
        </p:blipFill>
        <p:spPr>
          <a:xfrm>
            <a:off x="0" y="0"/>
            <a:ext cx="11528425" cy="7200900"/>
          </a:xfrm>
        </p:spPr>
      </p:pic>
      <p:sp>
        <p:nvSpPr>
          <p:cNvPr id="7172" name="TextBox 3"/>
          <p:cNvSpPr txBox="1"/>
          <p:nvPr/>
        </p:nvSpPr>
        <p:spPr>
          <a:xfrm>
            <a:off x="450850" y="1698625"/>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latin typeface="华文新魏" panose="02010800040101010101" pitchFamily="2" charset="-122"/>
                <a:ea typeface="华文新魏" panose="02010800040101010101" pitchFamily="2" charset="-122"/>
              </a:rPr>
              <a:t>为什么是“中国梦”？</a:t>
            </a:r>
            <a:endParaRPr lang="en-US" altLang="zh-CN" sz="3530" b="1" dirty="0">
              <a:latin typeface="华文新魏" panose="02010800040101010101" pitchFamily="2" charset="-122"/>
              <a:ea typeface="华文新魏" panose="02010800040101010101" pitchFamily="2" charset="-122"/>
            </a:endParaRPr>
          </a:p>
        </p:txBody>
      </p:sp>
      <p:sp>
        <p:nvSpPr>
          <p:cNvPr id="5" name="TextBox 3"/>
          <p:cNvSpPr txBox="1"/>
          <p:nvPr/>
        </p:nvSpPr>
        <p:spPr>
          <a:xfrm>
            <a:off x="450850" y="2579688"/>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这个梦是中国的</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6" name="TextBox 3"/>
          <p:cNvSpPr txBox="1"/>
          <p:nvPr/>
        </p:nvSpPr>
        <p:spPr>
          <a:xfrm>
            <a:off x="455613" y="3282950"/>
            <a:ext cx="11072812"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这是用最新最美的语言描绘中国超越当下的精神追求</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7" name="TextBox 3"/>
          <p:cNvSpPr txBox="1"/>
          <p:nvPr/>
        </p:nvSpPr>
        <p:spPr>
          <a:xfrm>
            <a:off x="450850" y="4200525"/>
            <a:ext cx="10710863"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0000FF"/>
                </a:solidFill>
                <a:latin typeface="华文新魏" panose="02010800040101010101" pitchFamily="2" charset="-122"/>
                <a:ea typeface="华文新魏" panose="02010800040101010101" pitchFamily="2" charset="-122"/>
              </a:rPr>
              <a:t>这具有为人民群众所喜闻乐见的鲜明感性色彩</a:t>
            </a:r>
            <a:endParaRPr lang="en-US" altLang="zh-CN" sz="3530" b="1" dirty="0">
              <a:solidFill>
                <a:srgbClr val="0000FF"/>
              </a:solidFill>
              <a:latin typeface="华文新魏" panose="02010800040101010101" pitchFamily="2" charset="-122"/>
              <a:ea typeface="华文新魏" panose="02010800040101010101" pitchFamily="2" charset="-122"/>
            </a:endParaRPr>
          </a:p>
        </p:txBody>
      </p:sp>
      <p:sp>
        <p:nvSpPr>
          <p:cNvPr id="8" name="TextBox 3"/>
          <p:cNvSpPr txBox="1"/>
          <p:nvPr/>
        </p:nvSpPr>
        <p:spPr>
          <a:xfrm>
            <a:off x="2251075" y="5010150"/>
            <a:ext cx="9001125" cy="635000"/>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FF0000"/>
                </a:solidFill>
                <a:latin typeface="华文新魏" panose="02010800040101010101" pitchFamily="2" charset="-122"/>
                <a:ea typeface="华文新魏" panose="02010800040101010101" pitchFamily="2" charset="-122"/>
              </a:rPr>
              <a:t>因为，中国梦归根到底是</a:t>
            </a:r>
            <a:r>
              <a:rPr lang="en-US" altLang="zh-CN" sz="3530" b="1" dirty="0">
                <a:solidFill>
                  <a:srgbClr val="FF0000"/>
                </a:solidFill>
                <a:latin typeface="华文新魏" panose="02010800040101010101" pitchFamily="2" charset="-122"/>
                <a:ea typeface="华文新魏" panose="02010800040101010101" pitchFamily="2" charset="-122"/>
              </a:rPr>
              <a:t>______</a:t>
            </a:r>
            <a:r>
              <a:rPr lang="zh-CN" altLang="en-US" sz="3530" b="1" dirty="0">
                <a:solidFill>
                  <a:srgbClr val="FF0000"/>
                </a:solidFill>
                <a:latin typeface="华文新魏" panose="02010800040101010101" pitchFamily="2" charset="-122"/>
                <a:ea typeface="华文新魏" panose="02010800040101010101" pitchFamily="2" charset="-122"/>
              </a:rPr>
              <a:t>的梦</a:t>
            </a:r>
            <a:endParaRPr lang="en-US" altLang="zh-CN" sz="3530" b="1" dirty="0">
              <a:solidFill>
                <a:srgbClr val="FF0000"/>
              </a:solidFill>
              <a:latin typeface="华文新魏" panose="02010800040101010101" pitchFamily="2" charset="-122"/>
              <a:ea typeface="华文新魏" panose="02010800040101010101" pitchFamily="2" charset="-122"/>
            </a:endParaRPr>
          </a:p>
        </p:txBody>
      </p:sp>
      <p:sp>
        <p:nvSpPr>
          <p:cNvPr id="9" name="TextBox 8"/>
          <p:cNvSpPr txBox="1"/>
          <p:nvPr/>
        </p:nvSpPr>
        <p:spPr>
          <a:xfrm>
            <a:off x="7470775" y="4921250"/>
            <a:ext cx="1441450" cy="633413"/>
          </a:xfrm>
          <a:prstGeom prst="rect">
            <a:avLst/>
          </a:prstGeom>
          <a:noFill/>
          <a:ln w="9525">
            <a:noFill/>
          </a:ln>
        </p:spPr>
        <p:txBody>
          <a:bodyPr>
            <a:spAutoFit/>
          </a:bodyPr>
          <a:lstStyle/>
          <a:p>
            <a:pPr fontAlgn="auto">
              <a:spcBef>
                <a:spcPts val="0"/>
              </a:spcBef>
              <a:spcAft>
                <a:spcPts val="0"/>
              </a:spcAft>
              <a:defRPr/>
            </a:pPr>
            <a:r>
              <a:rPr lang="zh-CN" altLang="en-US" sz="3530" b="1" dirty="0">
                <a:solidFill>
                  <a:srgbClr val="FF0000"/>
                </a:solidFill>
                <a:latin typeface="华文新魏" panose="02010800040101010101" pitchFamily="2" charset="-122"/>
                <a:ea typeface="华文新魏" panose="02010800040101010101" pitchFamily="2" charset="-122"/>
              </a:rPr>
              <a:t>人民</a:t>
            </a:r>
          </a:p>
        </p:txBody>
      </p:sp>
      <p:grpSp>
        <p:nvGrpSpPr>
          <p:cNvPr id="2" name="Group 10"/>
          <p:cNvGrpSpPr/>
          <p:nvPr/>
        </p:nvGrpSpPr>
        <p:grpSpPr bwMode="auto">
          <a:xfrm>
            <a:off x="5811838" y="49213"/>
            <a:ext cx="3036887" cy="3103562"/>
            <a:chOff x="691" y="1731"/>
            <a:chExt cx="1913" cy="1955"/>
          </a:xfrm>
        </p:grpSpPr>
        <p:sp>
          <p:nvSpPr>
            <p:cNvPr id="3" name="矩形 2"/>
            <p:cNvSpPr/>
            <p:nvPr/>
          </p:nvSpPr>
          <p:spPr>
            <a:xfrm>
              <a:off x="691" y="1731"/>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国家富强</a:t>
              </a:r>
            </a:p>
          </p:txBody>
        </p:sp>
        <p:sp>
          <p:nvSpPr>
            <p:cNvPr id="4" name="矩形 3"/>
            <p:cNvSpPr/>
            <p:nvPr/>
          </p:nvSpPr>
          <p:spPr>
            <a:xfrm>
              <a:off x="691" y="2418"/>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民族振兴</a:t>
              </a:r>
            </a:p>
          </p:txBody>
        </p:sp>
        <p:sp>
          <p:nvSpPr>
            <p:cNvPr id="10" name="矩形 9"/>
            <p:cNvSpPr/>
            <p:nvPr/>
          </p:nvSpPr>
          <p:spPr>
            <a:xfrm>
              <a:off x="737" y="3105"/>
              <a:ext cx="1867" cy="58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defRPr/>
              </a:pPr>
              <a:r>
                <a:rPr lang="zh-CN" altLang="en-US" sz="5400" b="1" spc="50" dirty="0">
                  <a:ln w="11430"/>
                  <a:solidFill>
                    <a:srgbClr val="CC0000"/>
                  </a:solidFill>
                  <a:effectLst>
                    <a:outerShdw blurRad="76200" dist="50800" dir="5400000" algn="tl" rotWithShape="0">
                      <a:srgbClr val="000000">
                        <a:alpha val="65000"/>
                      </a:srgbClr>
                    </a:outerShdw>
                  </a:effectLst>
                  <a:latin typeface="楷体" panose="02010609060101010101" charset="-122"/>
                  <a:ea typeface="楷体" panose="02010609060101010101" charset="-122"/>
                </a:rPr>
                <a:t>人民幸福</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lIns="115220" tIns="57610" rIns="115220" bIns="57610"/>
          <a:lstStyle/>
          <a:p>
            <a:endParaRPr lang="zh-CN" altLang="en-US"/>
          </a:p>
        </p:txBody>
      </p:sp>
      <p:pic>
        <p:nvPicPr>
          <p:cNvPr id="27650" name="内容占位符 3" descr="QQ截图20180330130417.jpg"/>
          <p:cNvPicPr>
            <a:picLocks noGrp="1" noChangeAspect="1"/>
          </p:cNvPicPr>
          <p:nvPr>
            <p:ph idx="1"/>
          </p:nvPr>
        </p:nvPicPr>
        <p:blipFill>
          <a:blip r:embed="rId2"/>
          <a:srcRect/>
          <a:stretch>
            <a:fillRect/>
          </a:stretch>
        </p:blipFill>
        <p:spPr>
          <a:xfrm>
            <a:off x="0" y="360363"/>
            <a:ext cx="11528425" cy="6480175"/>
          </a:xfrm>
        </p:spPr>
      </p:pic>
      <p:sp>
        <p:nvSpPr>
          <p:cNvPr id="5" name="Shape 682"/>
          <p:cNvSpPr/>
          <p:nvPr/>
        </p:nvSpPr>
        <p:spPr>
          <a:xfrm>
            <a:off x="4398963" y="1444625"/>
            <a:ext cx="1822450" cy="1179513"/>
          </a:xfrm>
          <a:prstGeom prst="roundRect">
            <a:avLst>
              <a:gd name="adj" fmla="val 23150"/>
            </a:avLst>
          </a:prstGeom>
          <a:solidFill>
            <a:srgbClr val="C00000"/>
          </a:solidFill>
          <a:ln w="12700" cap="flat">
            <a:solidFill>
              <a:srgbClr val="C00000"/>
            </a:solidFill>
            <a:miter lim="400000"/>
          </a:ln>
          <a:effectLst/>
        </p:spPr>
        <p:txBody>
          <a:bodyPr lIns="50799" tIns="50799" rIns="50799" bIns="50799" anchor="ctr"/>
          <a:lstStyle/>
          <a:p>
            <a:pPr defTabSz="914400">
              <a:defRPr sz="3200">
                <a:solidFill>
                  <a:srgbClr val="FFFFFF"/>
                </a:solidFill>
                <a:latin typeface="+mn-lt"/>
                <a:ea typeface="+mn-ea"/>
                <a:cs typeface="+mn-cs"/>
                <a:sym typeface="Helvetica Light"/>
              </a:defRPr>
            </a:pPr>
            <a:endParaRPr sz="3200" kern="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Shape 709"/>
          <p:cNvSpPr/>
          <p:nvPr/>
        </p:nvSpPr>
        <p:spPr>
          <a:xfrm flipH="1">
            <a:off x="4230688" y="2625725"/>
            <a:ext cx="684212" cy="614363"/>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7" name="Shape 710"/>
          <p:cNvSpPr/>
          <p:nvPr/>
        </p:nvSpPr>
        <p:spPr>
          <a:xfrm flipH="1">
            <a:off x="1800225" y="2309813"/>
            <a:ext cx="2597150" cy="930275"/>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8" name="Shape 711"/>
          <p:cNvSpPr/>
          <p:nvPr/>
        </p:nvSpPr>
        <p:spPr>
          <a:xfrm>
            <a:off x="5684838" y="2625725"/>
            <a:ext cx="796925" cy="614363"/>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9" name="Shape 712"/>
          <p:cNvSpPr/>
          <p:nvPr/>
        </p:nvSpPr>
        <p:spPr>
          <a:xfrm>
            <a:off x="6205538" y="2309813"/>
            <a:ext cx="3425825" cy="930275"/>
          </a:xfrm>
          <a:prstGeom prst="line">
            <a:avLst/>
          </a:prstGeom>
          <a:ln w="9525">
            <a:solidFill>
              <a:srgbClr val="C00000"/>
            </a:solidFill>
            <a:miter lim="400000"/>
            <a:tailEnd type="triangle"/>
          </a:ln>
        </p:spPr>
        <p:txBody>
          <a:bodyPr lIns="50799" tIns="50799" rIns="50799" bIns="50799" anchor="ctr"/>
          <a:lstStyle/>
          <a:p>
            <a:pPr defTabSz="914400">
              <a:defRPr sz="3200">
                <a:solidFill>
                  <a:srgbClr val="000000"/>
                </a:solidFill>
                <a:latin typeface="+mn-lt"/>
                <a:ea typeface="+mn-ea"/>
                <a:cs typeface="+mn-cs"/>
                <a:sym typeface="Helvetica Light"/>
              </a:defRPr>
            </a:pPr>
            <a:endParaRPr sz="3200" kern="0">
              <a:solidFill>
                <a:srgbClr val="000000"/>
              </a:solidFill>
              <a:latin typeface="微软雅黑" panose="020B0503020204020204" pitchFamily="34" charset="-122"/>
              <a:ea typeface="微软雅黑" panose="020B0503020204020204" pitchFamily="34" charset="-122"/>
              <a:sym typeface="Helvetica Light"/>
            </a:endParaRPr>
          </a:p>
        </p:txBody>
      </p:sp>
      <p:sp>
        <p:nvSpPr>
          <p:cNvPr id="6153" name="TextBox 9"/>
          <p:cNvSpPr txBox="1"/>
          <p:nvPr/>
        </p:nvSpPr>
        <p:spPr>
          <a:xfrm>
            <a:off x="90488" y="4140200"/>
            <a:ext cx="2986087" cy="542925"/>
          </a:xfrm>
          <a:prstGeom prst="rect">
            <a:avLst/>
          </a:prstGeom>
          <a:noFill/>
          <a:ln w="9525">
            <a:noFill/>
          </a:ln>
        </p:spPr>
        <p:txBody>
          <a:bodyPr lIns="0" tIns="0" rIns="0" bIns="0">
            <a:spAutoFit/>
          </a:bodyPr>
          <a:lstStyle/>
          <a:p>
            <a:pPr algn="ctr" fontAlgn="auto">
              <a:spcBef>
                <a:spcPts val="0"/>
              </a:spcBef>
              <a:spcAft>
                <a:spcPts val="0"/>
              </a:spcAft>
              <a:defRPr/>
            </a:pPr>
            <a:r>
              <a:rPr lang="en-US" altLang="zh-CN" sz="3530" b="1" dirty="0">
                <a:latin typeface="楷体" panose="02010609060101010101" charset="-122"/>
                <a:ea typeface="楷体" panose="02010609060101010101" charset="-122"/>
              </a:rPr>
              <a:t>2012</a:t>
            </a:r>
            <a:r>
              <a:rPr lang="zh-CN" altLang="en-US" sz="3530" b="1" dirty="0">
                <a:latin typeface="楷体" panose="02010609060101010101" charset="-122"/>
                <a:ea typeface="楷体" panose="02010609060101010101" charset="-122"/>
              </a:rPr>
              <a:t>年</a:t>
            </a:r>
            <a:r>
              <a:rPr lang="en-US" altLang="zh-CN" sz="3530" b="1" dirty="0">
                <a:latin typeface="楷体" panose="02010609060101010101" charset="-122"/>
                <a:ea typeface="楷体" panose="02010609060101010101" charset="-122"/>
              </a:rPr>
              <a:t>11</a:t>
            </a:r>
            <a:r>
              <a:rPr lang="zh-CN" altLang="en-US" sz="3530" b="1" dirty="0">
                <a:latin typeface="楷体" panose="02010609060101010101" charset="-122"/>
                <a:ea typeface="楷体" panose="02010609060101010101" charset="-122"/>
              </a:rPr>
              <a:t>月</a:t>
            </a:r>
          </a:p>
        </p:txBody>
      </p:sp>
      <p:sp>
        <p:nvSpPr>
          <p:cNvPr id="6154" name="Text Placeholder 2"/>
          <p:cNvSpPr txBox="1"/>
          <p:nvPr/>
        </p:nvSpPr>
        <p:spPr>
          <a:xfrm>
            <a:off x="360363" y="3149600"/>
            <a:ext cx="2520950" cy="995363"/>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提出时间</a:t>
            </a:r>
          </a:p>
        </p:txBody>
      </p:sp>
      <p:sp>
        <p:nvSpPr>
          <p:cNvPr id="6155" name="TextBox 11"/>
          <p:cNvSpPr txBox="1"/>
          <p:nvPr/>
        </p:nvSpPr>
        <p:spPr>
          <a:xfrm>
            <a:off x="3060700" y="4140200"/>
            <a:ext cx="2006600" cy="542925"/>
          </a:xfrm>
          <a:prstGeom prst="rect">
            <a:avLst/>
          </a:prstGeom>
          <a:noFill/>
          <a:ln w="9525">
            <a:noFill/>
          </a:ln>
        </p:spPr>
        <p:txBody>
          <a:bodyPr lIns="0" tIns="0" rIns="0" bIns="0">
            <a:spAutoFit/>
          </a:bodyPr>
          <a:lstStyle/>
          <a:p>
            <a:pPr algn="ctr" fontAlgn="auto">
              <a:spcBef>
                <a:spcPts val="0"/>
              </a:spcBef>
              <a:spcAft>
                <a:spcPts val="0"/>
              </a:spcAft>
              <a:defRPr/>
            </a:pPr>
            <a:r>
              <a:rPr lang="zh-CN" altLang="en-GB" sz="3530" b="1" dirty="0">
                <a:latin typeface="楷体" panose="02010609060101010101" charset="-122"/>
                <a:ea typeface="楷体" panose="02010609060101010101" charset="-122"/>
              </a:rPr>
              <a:t>习近平</a:t>
            </a:r>
          </a:p>
        </p:txBody>
      </p:sp>
      <p:sp>
        <p:nvSpPr>
          <p:cNvPr id="6156" name="Text Placeholder 2"/>
          <p:cNvSpPr txBox="1"/>
          <p:nvPr/>
        </p:nvSpPr>
        <p:spPr>
          <a:xfrm>
            <a:off x="2881313" y="3240088"/>
            <a:ext cx="2387600" cy="830262"/>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提出者</a:t>
            </a:r>
          </a:p>
        </p:txBody>
      </p:sp>
      <p:sp>
        <p:nvSpPr>
          <p:cNvPr id="6157" name="TextBox 13"/>
          <p:cNvSpPr txBox="1"/>
          <p:nvPr/>
        </p:nvSpPr>
        <p:spPr>
          <a:xfrm>
            <a:off x="5130800" y="4140200"/>
            <a:ext cx="2430463" cy="1628775"/>
          </a:xfrm>
          <a:prstGeom prst="rect">
            <a:avLst/>
          </a:prstGeom>
          <a:noFill/>
          <a:ln w="9525">
            <a:noFill/>
          </a:ln>
        </p:spPr>
        <p:txBody>
          <a:bodyPr lIns="0" tIns="0" rIns="0" bIns="0">
            <a:spAutoFit/>
          </a:bodyPr>
          <a:lstStyle/>
          <a:p>
            <a:pPr algn="ctr" fontAlgn="auto">
              <a:spcBef>
                <a:spcPts val="0"/>
              </a:spcBef>
              <a:spcAft>
                <a:spcPts val="0"/>
              </a:spcAft>
              <a:defRPr/>
            </a:pPr>
            <a:r>
              <a:rPr lang="zh-CN" altLang="en-GB" sz="3530" b="1" dirty="0">
                <a:latin typeface="楷体" panose="02010609060101010101" charset="-122"/>
                <a:ea typeface="楷体" panose="02010609060101010101" charset="-122"/>
              </a:rPr>
              <a:t>国家富强</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GB" sz="3530" b="1" dirty="0">
                <a:latin typeface="楷体" panose="02010609060101010101" charset="-122"/>
                <a:ea typeface="楷体" panose="02010609060101010101" charset="-122"/>
              </a:rPr>
              <a:t>民族振</a:t>
            </a:r>
            <a:r>
              <a:rPr lang="zh-CN" altLang="en-US" sz="3530" b="1" dirty="0">
                <a:latin typeface="楷体" panose="02010609060101010101" charset="-122"/>
                <a:ea typeface="楷体" panose="02010609060101010101" charset="-122"/>
              </a:rPr>
              <a:t>兴</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GB" sz="3530" b="1" dirty="0">
                <a:latin typeface="楷体" panose="02010609060101010101" charset="-122"/>
                <a:ea typeface="楷体" panose="02010609060101010101" charset="-122"/>
              </a:rPr>
              <a:t>人民幸福</a:t>
            </a:r>
          </a:p>
        </p:txBody>
      </p:sp>
      <p:sp>
        <p:nvSpPr>
          <p:cNvPr id="6158" name="Text Placeholder 2"/>
          <p:cNvSpPr txBox="1"/>
          <p:nvPr/>
        </p:nvSpPr>
        <p:spPr>
          <a:xfrm>
            <a:off x="5040313" y="3130550"/>
            <a:ext cx="2698750" cy="1009650"/>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基本内涵</a:t>
            </a:r>
          </a:p>
        </p:txBody>
      </p:sp>
      <p:sp>
        <p:nvSpPr>
          <p:cNvPr id="6159" name="TextBox 15"/>
          <p:cNvSpPr txBox="1"/>
          <p:nvPr/>
        </p:nvSpPr>
        <p:spPr>
          <a:xfrm>
            <a:off x="7651750" y="4140200"/>
            <a:ext cx="3870325" cy="1628775"/>
          </a:xfrm>
          <a:prstGeom prst="rect">
            <a:avLst/>
          </a:prstGeom>
          <a:noFill/>
          <a:ln w="9525">
            <a:noFill/>
          </a:ln>
        </p:spPr>
        <p:txBody>
          <a:bodyPr lIns="0" tIns="0" rIns="0" bIns="0">
            <a:spAutoFit/>
          </a:bodyPr>
          <a:lstStyle/>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走中国道路</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弘扬中国精神</a:t>
            </a:r>
            <a:endParaRPr lang="en-US" altLang="zh-CN" sz="3530" b="1" dirty="0">
              <a:latin typeface="楷体" panose="02010609060101010101" charset="-122"/>
              <a:ea typeface="楷体" panose="02010609060101010101" charset="-122"/>
            </a:endParaRPr>
          </a:p>
          <a:p>
            <a:pPr algn="ctr" fontAlgn="auto">
              <a:spcBef>
                <a:spcPts val="0"/>
              </a:spcBef>
              <a:spcAft>
                <a:spcPts val="0"/>
              </a:spcAft>
              <a:defRPr/>
            </a:pPr>
            <a:r>
              <a:rPr lang="zh-CN" altLang="en-US" sz="3530" b="1" dirty="0">
                <a:latin typeface="楷体" panose="02010609060101010101" charset="-122"/>
                <a:ea typeface="楷体" panose="02010609060101010101" charset="-122"/>
              </a:rPr>
              <a:t>必须</a:t>
            </a:r>
            <a:r>
              <a:rPr lang="zh-CN" altLang="en-GB" sz="3530" b="1" dirty="0">
                <a:latin typeface="楷体" panose="02010609060101010101" charset="-122"/>
                <a:ea typeface="楷体" panose="02010609060101010101" charset="-122"/>
              </a:rPr>
              <a:t>凝聚中国力量</a:t>
            </a:r>
          </a:p>
        </p:txBody>
      </p:sp>
      <p:sp>
        <p:nvSpPr>
          <p:cNvPr id="6160" name="Text Placeholder 2"/>
          <p:cNvSpPr txBox="1"/>
          <p:nvPr/>
        </p:nvSpPr>
        <p:spPr>
          <a:xfrm>
            <a:off x="8197850" y="3130550"/>
            <a:ext cx="2784475" cy="1009650"/>
          </a:xfrm>
          <a:prstGeom prst="rect">
            <a:avLst/>
          </a:prstGeom>
          <a:noFill/>
          <a:ln w="9525">
            <a:noFill/>
          </a:ln>
        </p:spPr>
        <p:txBody>
          <a:bodyPr lIns="0" rIns="0" anchor="ctr"/>
          <a:lstStyle/>
          <a:p>
            <a:pPr algn="ctr" fontAlgn="auto">
              <a:lnSpc>
                <a:spcPct val="90000"/>
              </a:lnSpc>
              <a:spcBef>
                <a:spcPts val="1000"/>
              </a:spcBef>
              <a:spcAft>
                <a:spcPts val="0"/>
              </a:spcAft>
              <a:buFont typeface="Arial" panose="020B0604020202020204" pitchFamily="34" charset="0"/>
              <a:buNone/>
              <a:defRPr/>
            </a:pPr>
            <a:r>
              <a:rPr lang="zh-CN" altLang="en-GB" sz="3530" b="1" dirty="0">
                <a:solidFill>
                  <a:srgbClr val="C00000"/>
                </a:solidFill>
                <a:latin typeface="微软雅黑" panose="020B0503020204020204" pitchFamily="34" charset="-122"/>
                <a:ea typeface="微软雅黑" panose="020B0503020204020204" pitchFamily="34" charset="-122"/>
              </a:rPr>
              <a:t>实现</a:t>
            </a:r>
            <a:r>
              <a:rPr lang="zh-CN" altLang="en-US" sz="3530" b="1" dirty="0">
                <a:solidFill>
                  <a:srgbClr val="C00000"/>
                </a:solidFill>
                <a:latin typeface="微软雅黑" panose="020B0503020204020204" pitchFamily="34" charset="-122"/>
                <a:ea typeface="微软雅黑" panose="020B0503020204020204" pitchFamily="34" charset="-122"/>
              </a:rPr>
              <a:t>路径</a:t>
            </a:r>
            <a:endParaRPr lang="zh-CN" altLang="en-GB" sz="3530" b="1" dirty="0">
              <a:solidFill>
                <a:srgbClr val="C00000"/>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321175" y="1620838"/>
            <a:ext cx="1979613" cy="711200"/>
          </a:xfrm>
          <a:prstGeom prst="rect">
            <a:avLst/>
          </a:prstGeom>
          <a:noFill/>
          <a:ln w="9525">
            <a:noFill/>
          </a:ln>
        </p:spPr>
        <p:txBody>
          <a:bodyPr>
            <a:spAutoFit/>
          </a:bodyPr>
          <a:lstStyle/>
          <a:p>
            <a:pPr algn="ctr" fontAlgn="auto">
              <a:spcBef>
                <a:spcPts val="0"/>
              </a:spcBef>
              <a:spcAft>
                <a:spcPts val="0"/>
              </a:spcAft>
              <a:defRPr/>
            </a:pPr>
            <a:r>
              <a:rPr lang="zh-CN" altLang="en-GB" sz="4030" b="1" dirty="0">
                <a:solidFill>
                  <a:srgbClr val="FFFFFF"/>
                </a:solidFill>
                <a:latin typeface="楷体" panose="02010609060101010101" charset="-122"/>
                <a:ea typeface="楷体" panose="02010609060101010101" charset="-122"/>
              </a:rPr>
              <a:t>中国梦</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srcRect l="24814" r="13974" b="25049"/>
          <a:stretch>
            <a:fillRect/>
          </a:stretch>
        </p:blipFill>
        <p:spPr>
          <a:xfrm>
            <a:off x="5903912" y="1000132"/>
            <a:ext cx="5448321" cy="6029342"/>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8677"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28678"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28679"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8685"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28687"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圆角矩形 20"/>
          <p:cNvSpPr/>
          <p:nvPr/>
        </p:nvSpPr>
        <p:spPr>
          <a:xfrm>
            <a:off x="20320" y="835660"/>
            <a:ext cx="3175635" cy="500380"/>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2" name="图片 21"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3" name="矩形 22"/>
          <p:cNvSpPr/>
          <p:nvPr/>
        </p:nvSpPr>
        <p:spPr>
          <a:xfrm>
            <a:off x="617538" y="814388"/>
            <a:ext cx="4929187" cy="522287"/>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一：梦想起航</a:t>
            </a:r>
          </a:p>
        </p:txBody>
      </p:sp>
      <p:sp>
        <p:nvSpPr>
          <p:cNvPr id="25" name="TextBox 24"/>
          <p:cNvSpPr txBox="1"/>
          <p:nvPr/>
        </p:nvSpPr>
        <p:spPr>
          <a:xfrm>
            <a:off x="188913" y="2528888"/>
            <a:ext cx="5564187" cy="4523105"/>
          </a:xfrm>
          <a:prstGeom prst="rect">
            <a:avLst/>
          </a:prstGeom>
          <a:noFill/>
        </p:spPr>
        <p:txBody>
          <a:bodyPr>
            <a:spAutoFit/>
          </a:bodyPr>
          <a:lstStyle/>
          <a:p>
            <a:pPr fontAlgn="auto">
              <a:lnSpc>
                <a:spcPct val="150000"/>
              </a:lnSpc>
              <a:spcBef>
                <a:spcPts val="0"/>
              </a:spcBef>
              <a:spcAft>
                <a:spcPts val="0"/>
              </a:spcAft>
              <a:defRPr/>
            </a:pPr>
            <a:r>
              <a:rPr lang="zh-CN" altLang="en-US" sz="3200" dirty="0">
                <a:latin typeface="华文新魏" panose="02010800040101010101" pitchFamily="2" charset="-122"/>
                <a:ea typeface="华文新魏" panose="02010800040101010101" pitchFamily="2"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即到</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中国共产党成立</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实现国内生产总值和城乡居民人均收入比</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年翻一番</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全面建成小康社会；到</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中华人民共和国成立</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2049</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建成富强民主文明和谐的社会主义现代化国家</a:t>
            </a:r>
            <a:r>
              <a:rPr 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实现中华民族会伟大复兴。 </a:t>
            </a:r>
          </a:p>
          <a:p>
            <a:pPr fontAlgn="auto">
              <a:spcBef>
                <a:spcPts val="0"/>
              </a:spcBef>
              <a:spcAft>
                <a:spcPts val="0"/>
              </a:spcAft>
              <a:defRPr/>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96" name="矩形 25"/>
          <p:cNvSpPr>
            <a:spLocks noChangeArrowheads="1"/>
          </p:cNvSpPr>
          <p:nvPr/>
        </p:nvSpPr>
        <p:spPr bwMode="auto">
          <a:xfrm>
            <a:off x="20638" y="1814513"/>
            <a:ext cx="5643562" cy="584200"/>
          </a:xfrm>
          <a:prstGeom prst="rect">
            <a:avLst/>
          </a:prstGeom>
          <a:noFill/>
          <a:ln w="9525">
            <a:noFill/>
            <a:miter lim="800000"/>
          </a:ln>
        </p:spPr>
        <p:txBody>
          <a:bodyPr>
            <a:spAutoFit/>
          </a:bodyPr>
          <a:lstStyle/>
          <a:p>
            <a:r>
              <a:rPr lang="en-US" altLang="zh-CN" sz="3200" b="1">
                <a:solidFill>
                  <a:srgbClr val="000000"/>
                </a:solidFill>
                <a:latin typeface="华文新魏"/>
                <a:ea typeface="华文新魏"/>
                <a:cs typeface="华文新魏"/>
              </a:rPr>
              <a:t>“</a:t>
            </a:r>
            <a:r>
              <a:rPr lang="zh-CN" altLang="en-US" sz="3200" b="1">
                <a:solidFill>
                  <a:srgbClr val="C00000"/>
                </a:solidFill>
                <a:latin typeface="华文新魏"/>
                <a:ea typeface="华文新魏"/>
                <a:cs typeface="华文新魏"/>
              </a:rPr>
              <a:t>两个一百年</a:t>
            </a:r>
            <a:r>
              <a:rPr lang="en-US" sz="3200" b="1">
                <a:solidFill>
                  <a:srgbClr val="000000"/>
                </a:solidFill>
                <a:latin typeface="华文新魏"/>
                <a:ea typeface="华文新魏"/>
                <a:cs typeface="华文新魏"/>
              </a:rPr>
              <a:t>”</a:t>
            </a:r>
            <a:r>
              <a:rPr lang="zh-CN" altLang="en-US" sz="3200" b="1">
                <a:solidFill>
                  <a:srgbClr val="000000"/>
                </a:solidFill>
                <a:latin typeface="华文新魏"/>
                <a:ea typeface="华文新魏"/>
                <a:cs typeface="华文新魏"/>
              </a:rPr>
              <a:t>奋斗目标</a:t>
            </a:r>
            <a:r>
              <a:rPr lang="en-US" altLang="zh-CN" sz="3200" b="1">
                <a:solidFill>
                  <a:srgbClr val="000000"/>
                </a:solidFill>
                <a:latin typeface="华文新魏"/>
                <a:ea typeface="华文新魏"/>
                <a:cs typeface="华文新魏"/>
              </a:rPr>
              <a:t>—</a:t>
            </a:r>
            <a:endParaRPr lang="zh-CN" altLang="en-US">
              <a:latin typeface="Calibri" panose="020F0502020204030204" pitchFamily="34" charset="0"/>
            </a:endParaRPr>
          </a:p>
        </p:txBody>
      </p:sp>
      <p:pic>
        <p:nvPicPr>
          <p:cNvPr id="28697" name="图片 27" descr="110139_103056712037_2.jpg"/>
          <p:cNvPicPr>
            <a:picLocks noChangeAspect="1"/>
          </p:cNvPicPr>
          <p:nvPr/>
        </p:nvPicPr>
        <p:blipFill>
          <a:blip r:embed="rId8">
            <a:clrChange>
              <a:clrFrom>
                <a:srgbClr val="E9E9E9"/>
              </a:clrFrom>
              <a:clrTo>
                <a:srgbClr val="E9E9E9">
                  <a:alpha val="0"/>
                </a:srgbClr>
              </a:clrTo>
            </a:clrChange>
          </a:blip>
          <a:srcRect/>
          <a:stretch>
            <a:fillRect/>
          </a:stretch>
        </p:blipFill>
        <p:spPr bwMode="auto">
          <a:xfrm>
            <a:off x="6118225" y="1028700"/>
            <a:ext cx="5119688" cy="2560638"/>
          </a:xfrm>
          <a:prstGeom prst="rect">
            <a:avLst/>
          </a:prstGeom>
          <a:noFill/>
          <a:ln w="9525">
            <a:noFill/>
            <a:miter lim="800000"/>
            <a:headEnd/>
            <a:tailEnd/>
          </a:ln>
        </p:spPr>
      </p:pic>
      <p:sp>
        <p:nvSpPr>
          <p:cNvPr id="28698" name="矩形 29"/>
          <p:cNvSpPr>
            <a:spLocks noChangeArrowheads="1"/>
          </p:cNvSpPr>
          <p:nvPr/>
        </p:nvSpPr>
        <p:spPr bwMode="auto">
          <a:xfrm>
            <a:off x="6189663" y="5614988"/>
            <a:ext cx="5072062" cy="1014412"/>
          </a:xfrm>
          <a:prstGeom prst="rect">
            <a:avLst/>
          </a:prstGeom>
          <a:noFill/>
          <a:ln w="9525">
            <a:noFill/>
            <a:miter lim="800000"/>
          </a:ln>
        </p:spPr>
        <p:txBody>
          <a:bodyPr>
            <a:spAutoFit/>
          </a:bodyPr>
          <a:lstStyle/>
          <a:p>
            <a:r>
              <a:rPr lang="en-US" altLang="zh-CN" sz="2000" b="1">
                <a:latin typeface="微软雅黑" panose="020B0503020204020204" pitchFamily="34" charset="-122"/>
                <a:ea typeface="微软雅黑" panose="020B0503020204020204" pitchFamily="34" charset="-122"/>
              </a:rPr>
              <a:t>      2012</a:t>
            </a:r>
            <a:r>
              <a:rPr lang="zh-CN" altLang="en-US" sz="2000" b="1">
                <a:latin typeface="微软雅黑" panose="020B0503020204020204" pitchFamily="34" charset="-122"/>
                <a:ea typeface="微软雅黑" panose="020B0503020204020204" pitchFamily="34" charset="-122"/>
              </a:rPr>
              <a:t>年，中共十八大报告提出“两个一百年”奋斗目标，它与中国梦一起，成为引领中国前行的时代号召。</a:t>
            </a:r>
          </a:p>
        </p:txBody>
      </p:sp>
      <p:pic>
        <p:nvPicPr>
          <p:cNvPr id="28699" name="图片 33" descr="430B993076CABF4A1258D49ACB5FF565.jpg"/>
          <p:cNvPicPr>
            <a:picLocks noChangeAspect="1"/>
          </p:cNvPicPr>
          <p:nvPr/>
        </p:nvPicPr>
        <p:blipFill>
          <a:blip r:embed="rId9"/>
          <a:srcRect l="4536" t="3751" r="4736" b="11874"/>
          <a:stretch>
            <a:fillRect/>
          </a:stretch>
        </p:blipFill>
        <p:spPr bwMode="auto">
          <a:xfrm>
            <a:off x="6118225" y="3814763"/>
            <a:ext cx="2286000" cy="1714500"/>
          </a:xfrm>
          <a:prstGeom prst="rect">
            <a:avLst/>
          </a:prstGeom>
          <a:noFill/>
          <a:ln w="9525">
            <a:noFill/>
            <a:miter lim="800000"/>
            <a:headEnd/>
            <a:tailEnd/>
          </a:ln>
        </p:spPr>
      </p:pic>
      <p:pic>
        <p:nvPicPr>
          <p:cNvPr id="28700" name="图片 34" descr="W020170814413518207435.jpg"/>
          <p:cNvPicPr>
            <a:picLocks noChangeAspect="1"/>
          </p:cNvPicPr>
          <p:nvPr/>
        </p:nvPicPr>
        <p:blipFill>
          <a:blip r:embed="rId10">
            <a:clrChange>
              <a:clrFrom>
                <a:srgbClr val="FEFEFE"/>
              </a:clrFrom>
              <a:clrTo>
                <a:srgbClr val="FEFEFE">
                  <a:alpha val="0"/>
                </a:srgbClr>
              </a:clrTo>
            </a:clrChange>
          </a:blip>
          <a:srcRect/>
          <a:stretch>
            <a:fillRect/>
          </a:stretch>
        </p:blipFill>
        <p:spPr bwMode="auto">
          <a:xfrm>
            <a:off x="8540750" y="3881438"/>
            <a:ext cx="2506663" cy="1576387"/>
          </a:xfrm>
          <a:prstGeom prst="rect">
            <a:avLst/>
          </a:prstGeom>
          <a:noFill/>
          <a:ln w="9525">
            <a:noFill/>
            <a:miter lim="800000"/>
            <a:headEnd/>
            <a:tailEnd/>
          </a:ln>
        </p:spPr>
      </p:pic>
    </p:spTree>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srcRect l="24814" r="13974" b="25049"/>
          <a:stretch>
            <a:fillRect/>
          </a:stretch>
        </p:blipFill>
        <p:spPr>
          <a:xfrm>
            <a:off x="6832607" y="1171558"/>
            <a:ext cx="4572032" cy="5786478"/>
          </a:xfrm>
          <a:prstGeom prst="roundRect">
            <a:avLst>
              <a:gd name="adj" fmla="val 7678"/>
            </a:avLst>
          </a:prstGeom>
          <a:ln>
            <a:solidFill>
              <a:schemeClr val="bg2">
                <a:lumMod val="50000"/>
              </a:schemeClr>
            </a:solidFill>
          </a:ln>
          <a:effectLst>
            <a:outerShdw blurRad="292100" dist="139700" dir="2700000" algn="tl" rotWithShape="0">
              <a:srgbClr val="333333">
                <a:alpha val="65000"/>
              </a:srgbClr>
            </a:outerShdw>
          </a:effectLst>
        </p:spPr>
      </p:pic>
      <p:sp>
        <p:nvSpPr>
          <p:cNvPr id="55" name="矩形 54"/>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0725" name="文本框 4"/>
          <p:cNvSpPr txBox="1">
            <a:spLocks noChangeArrowheads="1"/>
          </p:cNvSpPr>
          <p:nvPr/>
        </p:nvSpPr>
        <p:spPr bwMode="auto">
          <a:xfrm>
            <a:off x="3313113" y="6719888"/>
            <a:ext cx="4224337" cy="368300"/>
          </a:xfrm>
          <a:prstGeom prst="rect">
            <a:avLst/>
          </a:prstGeom>
          <a:noFill/>
          <a:ln w="9525">
            <a:noFill/>
            <a:miter lim="800000"/>
          </a:ln>
        </p:spPr>
        <p:txBody>
          <a:bodyPr>
            <a:spAutoFit/>
          </a:bodyPr>
          <a:lstStyle/>
          <a:p>
            <a:endParaRPr lang="zh-CN" altLang="zh-CN" sz="1800"/>
          </a:p>
        </p:txBody>
      </p:sp>
      <p:pic>
        <p:nvPicPr>
          <p:cNvPr id="30726" name="图片 26" descr="t018d16e110143ea110.jpg"/>
          <p:cNvPicPr>
            <a:picLocks noChangeAspect="1"/>
          </p:cNvPicPr>
          <p:nvPr/>
        </p:nvPicPr>
        <p:blipFill>
          <a:blip r:embed="rId4">
            <a:clrChange>
              <a:clrFrom>
                <a:srgbClr val="F2F2F2"/>
              </a:clrFrom>
              <a:clrTo>
                <a:srgbClr val="F2F2F2">
                  <a:alpha val="0"/>
                </a:srgbClr>
              </a:clrTo>
            </a:clrChange>
          </a:blip>
          <a:srcRect t="25095" b="54831"/>
          <a:stretch>
            <a:fillRect/>
          </a:stretch>
        </p:blipFill>
        <p:spPr bwMode="auto">
          <a:xfrm>
            <a:off x="-25400" y="712788"/>
            <a:ext cx="11522075" cy="142875"/>
          </a:xfrm>
          <a:prstGeom prst="rect">
            <a:avLst/>
          </a:prstGeom>
          <a:noFill/>
          <a:ln w="9525">
            <a:noFill/>
            <a:miter lim="800000"/>
            <a:headEnd/>
            <a:tailEnd/>
          </a:ln>
        </p:spPr>
      </p:pic>
      <p:pic>
        <p:nvPicPr>
          <p:cNvPr id="30727" name="图片 32"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37" name="矩形 36"/>
          <p:cNvSpPr/>
          <p:nvPr/>
        </p:nvSpPr>
        <p:spPr>
          <a:xfrm>
            <a:off x="0" y="0"/>
            <a:ext cx="10776937" cy="704850"/>
          </a:xfrm>
          <a:prstGeom prst="rect">
            <a:avLst/>
          </a:prstGeom>
          <a:blipFill>
            <a:blip r:embed="rId6"/>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800" dirty="0">
                <a:solidFill>
                  <a:schemeClr val="tx1"/>
                </a:solidFill>
              </a:rPr>
              <a:t> </a:t>
            </a:r>
            <a:endParaRPr lang="zh-CN" altLang="en-US" sz="1800" dirty="0">
              <a:solidFill>
                <a:schemeClr val="tx1"/>
              </a:solidFill>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cxnSp>
        <p:nvCxnSpPr>
          <p:cNvPr id="42" name="直接连接符 41"/>
          <p:cNvCxnSpPr/>
          <p:nvPr/>
        </p:nvCxnSpPr>
        <p:spPr>
          <a:xfrm>
            <a:off x="954088" y="260350"/>
            <a:ext cx="0" cy="26193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0733" name="文本框 5"/>
          <p:cNvSpPr txBox="1">
            <a:spLocks noChangeArrowheads="1"/>
          </p:cNvSpPr>
          <p:nvPr/>
        </p:nvSpPr>
        <p:spPr bwMode="auto">
          <a:xfrm>
            <a:off x="960438" y="147638"/>
            <a:ext cx="3063875" cy="461962"/>
          </a:xfrm>
          <a:prstGeom prst="rect">
            <a:avLst/>
          </a:prstGeom>
          <a:noFill/>
          <a:ln w="9525">
            <a:noFill/>
            <a:miter lim="800000"/>
          </a:ln>
        </p:spPr>
        <p:txBody>
          <a:bodyPr>
            <a:spAutoFit/>
          </a:bodyPr>
          <a:lstStyle/>
          <a:p>
            <a:r>
              <a:rPr lang="zh-CN" altLang="en-US" sz="2400" b="1">
                <a:solidFill>
                  <a:schemeClr val="bg1"/>
                </a:solidFill>
                <a:latin typeface="微软雅黑" panose="020B0503020204020204" pitchFamily="34" charset="-122"/>
                <a:ea typeface="微软雅黑" panose="020B0503020204020204" pitchFamily="34" charset="-122"/>
              </a:rPr>
              <a:t>人教版八年级下册</a:t>
            </a: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50" name="直角三角形 4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sp>
          <p:nvSpPr>
            <p:cNvPr id="51" name="矩形 5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1" dirty="0">
                <a:ea typeface="微软雅黑" panose="020B0503020204020204" pitchFamily="34" charset="-122"/>
              </a:endParaRPr>
            </a:p>
          </p:txBody>
        </p:sp>
      </p:grpSp>
      <p:pic>
        <p:nvPicPr>
          <p:cNvPr id="30735" name="图片 61" descr="624f9a79jw1eelyzwvu5xj20b408t75j.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547225" y="0"/>
            <a:ext cx="1714500" cy="814388"/>
          </a:xfrm>
          <a:prstGeom prst="rect">
            <a:avLst/>
          </a:prstGeom>
          <a:noFill/>
          <a:ln w="9525">
            <a:noFill/>
            <a:miter lim="800000"/>
            <a:headEnd/>
            <a:tailEnd/>
          </a:ln>
        </p:spPr>
      </p:pic>
      <p:sp>
        <p:nvSpPr>
          <p:cNvPr id="63" name="文本框 13"/>
          <p:cNvSpPr txBox="1"/>
          <p:nvPr/>
        </p:nvSpPr>
        <p:spPr>
          <a:xfrm>
            <a:off x="9761565" y="171426"/>
            <a:ext cx="1285884" cy="415498"/>
          </a:xfrm>
          <a:prstGeom prst="rect">
            <a:avLst/>
          </a:prstGeom>
          <a:noFill/>
        </p:spPr>
        <p:txBody>
          <a:bodyPr>
            <a:spAutoFit/>
            <a:scene3d>
              <a:camera prst="orthographicFront"/>
              <a:lightRig rig="threePt" dir="t"/>
            </a:scene3d>
          </a:bodyPr>
          <a:lstStyle/>
          <a:p>
            <a:pPr algn="ct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第三单元</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3760788" y="138113"/>
            <a:ext cx="5357812" cy="461962"/>
          </a:xfrm>
          <a:prstGeom prst="rect">
            <a:avLst/>
          </a:prstGeom>
          <a:noFill/>
        </p:spPr>
        <p:txBody>
          <a:bodyPr>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11</a:t>
            </a:r>
            <a:r>
              <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为实现中国梦而努力奋斗</a:t>
            </a:r>
            <a:endParaRPr lang="zh-CN" altLang="en-US" sz="2400"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0738" name="矩形 20"/>
          <p:cNvSpPr>
            <a:spLocks noChangeArrowheads="1"/>
          </p:cNvSpPr>
          <p:nvPr/>
        </p:nvSpPr>
        <p:spPr bwMode="auto">
          <a:xfrm>
            <a:off x="474663" y="5213350"/>
            <a:ext cx="6072187" cy="1814513"/>
          </a:xfrm>
          <a:prstGeom prst="rect">
            <a:avLst/>
          </a:prstGeom>
          <a:noFill/>
          <a:ln w="9525">
            <a:noFill/>
            <a:miter lim="800000"/>
          </a:ln>
        </p:spPr>
        <p:txBody>
          <a:bodyPr>
            <a:spAutoFit/>
          </a:bodyPr>
          <a:lstStyle/>
          <a:p>
            <a:r>
              <a:rPr lang="zh-CN" altLang="en-US" sz="2800">
                <a:latin typeface="华文新魏"/>
                <a:ea typeface="华文新魏"/>
                <a:cs typeface="华文新魏"/>
              </a:rPr>
              <a:t>    </a:t>
            </a:r>
            <a:r>
              <a:rPr lang="zh-CN" altLang="en-US" sz="2800">
                <a:solidFill>
                  <a:srgbClr val="0070C0"/>
                </a:solidFill>
                <a:latin typeface="微软雅黑" panose="020B0503020204020204" pitchFamily="34" charset="-122"/>
                <a:ea typeface="微软雅黑" panose="020B0503020204020204" pitchFamily="34" charset="-122"/>
              </a:rPr>
              <a:t>在历次出访中，习近平主席多次提到“两个一百年”，向世界详解中国的奋斗目标，激发起世界范围的广泛共鸣。</a:t>
            </a:r>
          </a:p>
        </p:txBody>
      </p:sp>
      <p:sp>
        <p:nvSpPr>
          <p:cNvPr id="30739" name="矩形 21"/>
          <p:cNvSpPr>
            <a:spLocks noChangeArrowheads="1"/>
          </p:cNvSpPr>
          <p:nvPr/>
        </p:nvSpPr>
        <p:spPr bwMode="auto">
          <a:xfrm>
            <a:off x="6832600" y="1255713"/>
            <a:ext cx="4616450" cy="3414712"/>
          </a:xfrm>
          <a:prstGeom prst="rect">
            <a:avLst/>
          </a:prstGeom>
          <a:noFill/>
          <a:ln w="9525">
            <a:noFill/>
            <a:miter lim="800000"/>
          </a:ln>
        </p:spPr>
        <p:txBody>
          <a:bodyPr>
            <a:spAutoFit/>
          </a:bodyPr>
          <a:lstStyle/>
          <a:p>
            <a:r>
              <a:rPr lang="zh-CN" altLang="en-US" sz="2800">
                <a:latin typeface="华文新魏"/>
                <a:ea typeface="华文新魏"/>
                <a:cs typeface="华文新魏"/>
              </a:rPr>
              <a:t>    </a:t>
            </a:r>
            <a:r>
              <a:rPr lang="zh-CN" altLang="en-US" sz="2800" b="1">
                <a:latin typeface="楷体" panose="02010609060101010101" charset="-122"/>
                <a:ea typeface="楷体" panose="02010609060101010101" charset="-122"/>
              </a:rPr>
              <a:t>当中国实现第二个一百年目标时，中国会比任何一个社会都要强大，人均收入将会达到发达国平。</a:t>
            </a:r>
            <a:r>
              <a:rPr lang="en-US" altLang="zh-CN" sz="2800" b="1">
                <a:latin typeface="楷体" panose="02010609060101010101" charset="-122"/>
                <a:ea typeface="楷体" panose="02010609060101010101" charset="-122"/>
                <a:sym typeface="+mn-ea"/>
              </a:rPr>
              <a:t>…</a:t>
            </a: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只要目睹了最近一代中国人的变化，都会坚定地相信中国将实现目标。</a:t>
            </a:r>
            <a:endParaRPr lang="en-US" altLang="zh-CN" sz="2800" b="1">
              <a:latin typeface="楷体" panose="02010609060101010101" charset="-122"/>
              <a:ea typeface="楷体" panose="02010609060101010101" charset="-122"/>
            </a:endParaRPr>
          </a:p>
          <a:p>
            <a:r>
              <a:rPr lang="en-US" altLang="zh-CN" sz="2000" b="1">
                <a:latin typeface="楷体" panose="02010609060101010101" charset="-122"/>
                <a:ea typeface="楷体" panose="02010609060101010101" charset="-122"/>
              </a:rPr>
              <a:t>     ——2017</a:t>
            </a:r>
            <a:r>
              <a:rPr lang="zh-CN" altLang="en-US" sz="2000" b="1">
                <a:latin typeface="楷体" panose="02010609060101010101" charset="-122"/>
                <a:ea typeface="楷体" panose="02010609060101010101" charset="-122"/>
              </a:rPr>
              <a:t>年美国前国务卿基辛格  </a:t>
            </a:r>
          </a:p>
        </p:txBody>
      </p:sp>
      <p:sp>
        <p:nvSpPr>
          <p:cNvPr id="26" name="圆角矩形 25"/>
          <p:cNvSpPr/>
          <p:nvPr/>
        </p:nvSpPr>
        <p:spPr>
          <a:xfrm>
            <a:off x="20556" y="835884"/>
            <a:ext cx="5526167" cy="500066"/>
          </a:xfrm>
          <a:prstGeom prst="roundRect">
            <a:avLst/>
          </a:prstGeom>
          <a:solidFill>
            <a:srgbClr val="663300"/>
          </a:solidFill>
          <a:scene3d>
            <a:camera prst="orthographicFront"/>
            <a:lightRig rig="threePt" dir="t"/>
          </a:scene3d>
          <a:sp3d>
            <a:bevelT prst="angle"/>
          </a:sp3d>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zh-CN" altLang="en-US"/>
          </a:p>
        </p:txBody>
      </p:sp>
      <p:pic>
        <p:nvPicPr>
          <p:cNvPr id="28" name="图片 27" descr="W020140818589951896987.jpg"/>
          <p:cNvPicPr>
            <a:picLocks noChangeAspect="1"/>
          </p:cNvPicPr>
          <p:nvPr/>
        </p:nvPicPr>
        <p:blipFill>
          <a:blip r:embed="rId7" cstate="print">
            <a:clrChange>
              <a:clrFrom>
                <a:srgbClr val="FFFFFF"/>
              </a:clrFrom>
              <a:clrTo>
                <a:srgbClr val="FFFFFF">
                  <a:alpha val="0"/>
                </a:srgbClr>
              </a:clrTo>
            </a:clrChange>
          </a:blip>
          <a:srcRect t="9706" r="9219"/>
          <a:stretch>
            <a:fillRect/>
          </a:stretch>
        </p:blipFill>
        <p:spPr>
          <a:xfrm>
            <a:off x="-96879" y="742930"/>
            <a:ext cx="905514" cy="785818"/>
          </a:xfrm>
          <a:prstGeom prst="ellipse">
            <a:avLst/>
          </a:prstGeom>
        </p:spPr>
      </p:pic>
      <p:sp>
        <p:nvSpPr>
          <p:cNvPr id="29" name="矩形 28"/>
          <p:cNvSpPr/>
          <p:nvPr/>
        </p:nvSpPr>
        <p:spPr>
          <a:xfrm>
            <a:off x="617538" y="814388"/>
            <a:ext cx="4929187" cy="523875"/>
          </a:xfrm>
          <a:prstGeom prst="rect">
            <a:avLst/>
          </a:prstGeom>
        </p:spPr>
        <p:txBody>
          <a:bodyPr>
            <a:spAutoFit/>
          </a:bodyPr>
          <a:lstStyle/>
          <a:p>
            <a:pPr fontAlgn="auto">
              <a:spcBef>
                <a:spcPts val="0"/>
              </a:spcBef>
              <a:spcAft>
                <a:spcPts val="0"/>
              </a:spcAft>
              <a:defRPr/>
            </a:pP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中国梦宏伟蓝图</a:t>
            </a:r>
            <a:r>
              <a:rPr lang="en-US" altLang="zh-CN"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dirty="0">
                <a:solidFill>
                  <a:schemeClr val="bg1"/>
                </a:solidFill>
                <a:effectLst>
                  <a:glow rad="228600">
                    <a:schemeClr val="accent2">
                      <a:lumMod val="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奋斗目标</a:t>
            </a:r>
          </a:p>
        </p:txBody>
      </p:sp>
      <p:pic>
        <p:nvPicPr>
          <p:cNvPr id="30" name="图片 29" descr="e62d26e66eda408497af9e32a3e8341f.jpg"/>
          <p:cNvPicPr>
            <a:picLocks noChangeAspect="1"/>
          </p:cNvPicPr>
          <p:nvPr/>
        </p:nvPicPr>
        <p:blipFill>
          <a:blip r:embed="rId8"/>
          <a:srcRect t="2381" r="1478" b="10317"/>
          <a:stretch>
            <a:fillRect/>
          </a:stretch>
        </p:blipFill>
        <p:spPr>
          <a:xfrm rot="21069935">
            <a:off x="410426" y="2707810"/>
            <a:ext cx="3431925" cy="2219994"/>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descr="MAIN201606141643508757537555608.jpg"/>
          <p:cNvPicPr>
            <a:picLocks noChangeAspect="1"/>
          </p:cNvPicPr>
          <p:nvPr/>
        </p:nvPicPr>
        <p:blipFill>
          <a:blip r:embed="rId9" cstate="print"/>
          <a:srcRect l="14039" r="26440"/>
          <a:stretch>
            <a:fillRect/>
          </a:stretch>
        </p:blipFill>
        <p:spPr>
          <a:xfrm rot="326243">
            <a:off x="4357506" y="2765469"/>
            <a:ext cx="2079532" cy="213905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2" name="图片 31" descr="17755724200880578930.jpg"/>
          <p:cNvPicPr>
            <a:picLocks noChangeAspect="1"/>
          </p:cNvPicPr>
          <p:nvPr/>
        </p:nvPicPr>
        <p:blipFill>
          <a:blip r:embed="rId10" cstate="print"/>
          <a:srcRect r="17897"/>
          <a:stretch>
            <a:fillRect/>
          </a:stretch>
        </p:blipFill>
        <p:spPr>
          <a:xfrm rot="449671">
            <a:off x="2671341" y="1855804"/>
            <a:ext cx="1862305" cy="203889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34" name="图片 33" descr="20150529104606523.jpg"/>
          <p:cNvPicPr>
            <a:picLocks noChangeAspect="1"/>
          </p:cNvPicPr>
          <p:nvPr/>
        </p:nvPicPr>
        <p:blipFill>
          <a:blip r:embed="rId11"/>
          <a:stretch>
            <a:fillRect/>
          </a:stretch>
        </p:blipFill>
        <p:spPr>
          <a:xfrm>
            <a:off x="7046921" y="4672020"/>
            <a:ext cx="4286280" cy="2143140"/>
          </a:xfrm>
          <a:prstGeom prst="roundRect">
            <a:avLst/>
          </a:prstGeom>
        </p:spPr>
      </p:pic>
    </p:spTree>
  </p:cSld>
  <p:clrMapOvr>
    <a:masterClrMapping/>
  </p:clrMapOvr>
  <p:transition spd="slow" advTm="0"/>
</p:sld>
</file>

<file path=ppt/tags/tag1.xml><?xml version="1.0" encoding="utf-8"?>
<p:tagLst xmlns:a="http://schemas.openxmlformats.org/drawingml/2006/main" xmlns:r="http://schemas.openxmlformats.org/officeDocument/2006/relationships" xmlns:p="http://schemas.openxmlformats.org/presentationml/2006/main">
  <p:tag name="ISPRING_SCORM_RATE_QUIZZES" val="0"/>
  <p:tag name="ISPRING_RESOURCE_PATHS_HASH" val="875d5e6560ba36884527413a53517d17866972f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9525">
          <a:noFill/>
        </a:ln>
        <a:effectLst>
          <a:glow rad="330200">
            <a:schemeClr val="accent6">
              <a:satMod val="175000"/>
              <a:alpha val="36000"/>
            </a:schemeClr>
          </a:glow>
          <a:innerShdw blurRad="685800" dist="177800" dir="10920000">
            <a:schemeClr val="tx2">
              <a:lumMod val="60000"/>
              <a:lumOff val="40000"/>
              <a:alpha val="52000"/>
            </a:schemeClr>
          </a:innerShdw>
          <a:reflection blurRad="25400" stA="21000" endA="300" endPos="39000" dist="114300" dir="5400000" sy="-100000" algn="bl" rotWithShape="0"/>
          <a:softEdge rad="139700"/>
        </a:effectLst>
        <a:scene3d>
          <a:camera prst="orthographicFront"/>
          <a:lightRig rig="threePt" dir="t"/>
        </a:scene3d>
        <a:sp3d extrusionH="38100" contourW="31750">
          <a:extrusionClr>
            <a:schemeClr val="bg1"/>
          </a:extrusionClr>
        </a:sp3d>
      </a:spPr>
      <a:bodyPr wrap="square" anchor="t">
        <a:spAutoFit/>
      </a:bodyPr>
      <a:lstStyle>
        <a:defPPr algn="ctr">
          <a:lnSpc>
            <a:spcPct val="150000"/>
          </a:lnSpc>
          <a:defRPr lang="zh-CN" altLang="zh-CN" sz="4800" b="1">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Template>
  <TotalTime>0</TotalTime>
  <Words>1937</Words>
  <Application>Microsoft Office PowerPoint</Application>
  <PresentationFormat>自定义</PresentationFormat>
  <Paragraphs>283</Paragraphs>
  <Slides>36</Slides>
  <Notes>34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黑体</vt:lpstr>
      <vt:lpstr>华文行楷</vt:lpstr>
      <vt:lpstr>华文隶书</vt:lpstr>
      <vt:lpstr>华文新魏</vt:lpstr>
      <vt:lpstr>楷体</vt:lpstr>
      <vt:lpstr>微软雅黑</vt:lpstr>
      <vt:lpstr>新宋体</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会玲 郭</cp:lastModifiedBy>
  <cp:revision>1894</cp:revision>
  <dcterms:created xsi:type="dcterms:W3CDTF">2015-10-28T12:59:00Z</dcterms:created>
  <dcterms:modified xsi:type="dcterms:W3CDTF">2020-03-17T03:59:21Z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